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8" r:id="rId3"/>
    <p:sldId id="297" r:id="rId4"/>
    <p:sldId id="259" r:id="rId5"/>
    <p:sldId id="300" r:id="rId6"/>
    <p:sldId id="283" r:id="rId7"/>
    <p:sldId id="284" r:id="rId8"/>
    <p:sldId id="289" r:id="rId9"/>
    <p:sldId id="302" r:id="rId10"/>
    <p:sldId id="30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2055"/>
    <a:srgbClr val="E44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1"/>
    <p:restoredTop sz="90583" autoAdjust="0"/>
  </p:normalViewPr>
  <p:slideViewPr>
    <p:cSldViewPr snapToGrid="0">
      <p:cViewPr varScale="1">
        <p:scale>
          <a:sx n="177" d="100"/>
          <a:sy n="177" d="100"/>
        </p:scale>
        <p:origin x="216" y="23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E50D7-9077-4580-B1F4-32181DCB403E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289D1-A888-4811-9F06-F89C88EB3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AD7E-70D2-4790-84F0-357972820980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7EB16-E920-4C44-ADD1-40DF05F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Hello, guys. I’m Shuyue Jia. I’m super excited to share our work Non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-local Dependency Modeling for no-reference Image Quality Assessment</a:t>
            </a:r>
            <a:r>
              <a:rPr lang="en-HK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We call it </a:t>
            </a:r>
            <a:r>
              <a:rPr lang="en-HK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NLNet</a:t>
            </a:r>
            <a:r>
              <a:rPr lang="en-HK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This is the joint work with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Dr.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Baoliang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Chen, Dr.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Dingquan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Li, supervised by Prof.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Shiqi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Wang.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7EB16-E920-4C44-ADD1-40DF05FD78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72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</a:t>
            </a:r>
            <a:r>
              <a:rPr lang="en-US" baseline="0" dirty="0"/>
              <a:t> for your listening. Code is publicly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7EB16-E920-4C44-ADD1-40DF05FD78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7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There are three kinds of objective IQA models classified via the presence of reference images.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With reference images, the full-reference IQA metric optimizes and evaluates current image processing systems.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reduced-reference IQA algorithms maintain partial information from reference images, for example, a subset of features.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No-reference IQA is highly desirable for most real-world applications where reference images are unavailable.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Our work focuses on NR-IQA.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EB16-E920-4C44-ADD1-40DF05FD78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20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Learning-based methods have achieved superior prediction performance for IQA, especially Convolutional Neural Networks.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Besides, to train a more robust CNN by increasing the amount of data, the rank-based methods attract much attention as the training samples can be enriched in a paired manner.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Most recently, the Transformer-based models were broadly employed indicating that the non-local information plays an important role for IQA.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EB16-E920-4C44-ADD1-40DF05FD78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97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There are many advantages of the local modeling, such as Translation invariance and Translation equivalence.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However, the CNN filters extract features mainly from the local neighborhoods. Thus, it is hard to catch the non-local features and long-range dependencies among pixels and regions from the image.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Moreover, since the content in an image is multi-scale and space-variant, the CNN filters equally process it which should be treated distinguishingly.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Further, CNN fails to model the geometric and relational causal dependencies.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 such, suffered by the local priors to CNN, the non-local information is usually absent.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EB16-E920-4C44-ADD1-40DF05FD78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4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motivation of our work is that the human visual system is adaptive to local contents and perceives image quality with </a:t>
            </a:r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long-dependency 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constructed among different regions.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EB16-E920-4C44-ADD1-40DF05FD78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2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design a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superpixel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-based graph neural network approach to capture the non-local features.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Finally, the local and non-local features are fused for image quality regression.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also employed distortion type classification and quality ranking to extract more quality discriminative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EB16-E920-4C44-ADD1-40DF05FD78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7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Compared with features derived from the standard pixel grids,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superpixels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can be adaptive to regional content and generate more meaningful representations.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Thus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the natural scene statistics can be well-exploited.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EB16-E920-4C44-ADD1-40DF05FD78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7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proposed </a:t>
            </a:r>
            <a:r>
              <a:rPr lang="en-US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NLNet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is evaluated on three natural image IQA benchmarks, including the LIVE, CSIQ, and TID2013 databases.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Details of these databases are in Table 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used PLCC and SRCC to evaluate model performance.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the following is the experimental setting of our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EB16-E920-4C44-ADD1-40DF05FD78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6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results indicate the usefulness of non-local feature extraction, and the superior performance in cross-dataset settings verifies the high generalization capability of our proposed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EB16-E920-4C44-ADD1-40DF05FD78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0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7B5B7-E656-4FF4-9FD4-2D49CA75C1AC}" type="datetime1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5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32DD-78B9-4D33-A9D9-E5C17CEED98C}" type="datetime1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2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0D49-B901-4DEB-A52B-C2500AB39DAA}" type="datetime1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98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C89D-618F-49A2-97EC-19A5111A58A2}" type="datetime1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8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7703-35DC-4778-99FB-C601D3FB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024"/>
            <a:ext cx="10515600" cy="1325563"/>
          </a:xfrm>
        </p:spPr>
        <p:txBody>
          <a:bodyPr/>
          <a:lstStyle>
            <a:lvl1pPr>
              <a:defRPr sz="40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0114F-DF98-467D-AA38-A9C0336826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80524"/>
            <a:ext cx="10515600" cy="4351338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16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74220"/>
            <a:ext cx="12192000" cy="283779"/>
          </a:xfrm>
          <a:prstGeom prst="rect">
            <a:avLst/>
          </a:prstGeom>
          <a:solidFill>
            <a:srgbClr val="9C205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âcityu logoâçå¾çæç´¢ç»æ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27" y="6596921"/>
            <a:ext cx="323873" cy="2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1833061" y="654028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CONQUER: Contextual Query-aware Ranking for Video Corpus Moment Retrieval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8232"/>
            <a:ext cx="448056" cy="276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692" y="6578608"/>
            <a:ext cx="464820" cy="30988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01307"/>
            <a:ext cx="2743200" cy="365125"/>
          </a:xfrm>
        </p:spPr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4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51D8-1F44-48CF-980D-0E117DB3B5A4}" type="datetime1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2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BE125-9B9B-49CB-ACB3-A8BA60865D83}" type="datetime1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9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46EE-82C8-4B6B-BD29-A2F157F0BF1C}" type="datetime1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2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9577-3F43-4612-8159-41CE624840DF}" type="datetime1">
              <a:rPr lang="en-US" smtClean="0"/>
              <a:t>9/29/22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6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4503-356B-4FA0-9CFB-FC6E95D27FFE}" type="datetime1">
              <a:rPr lang="en-US" smtClean="0"/>
              <a:t>9/29/22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654C-11CF-4A0D-879F-48FEBA923E20}" type="datetime1">
              <a:rPr lang="en-US" smtClean="0"/>
              <a:t>9/29/22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6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1147-C625-4AB4-952E-19D1B13CD989}" type="datetime1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5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D3A4-F87E-48CA-9796-982F4AE4735B}" type="datetime1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924EA-E14E-4580-897A-7B522CCB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1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8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74764"/>
            <a:ext cx="12192000" cy="1485901"/>
          </a:xfrm>
        </p:spPr>
        <p:txBody>
          <a:bodyPr>
            <a:normAutofit/>
          </a:bodyPr>
          <a:lstStyle/>
          <a:p>
            <a:pPr>
              <a:lnSpc>
                <a:spcPts val="5200"/>
              </a:lnSpc>
            </a:pP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No-reference Image Quality Assessment via </a:t>
            </a:r>
            <a:b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Non-local Dependency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350965"/>
            <a:ext cx="12192000" cy="165576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Shuyue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Jia</a:t>
            </a:r>
            <a:r>
              <a:rPr lang="en-US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Baoliang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Chen</a:t>
            </a:r>
            <a:r>
              <a:rPr lang="en-US" altLang="zh-CN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 err="1"/>
              <a:t>Dingquan</a:t>
            </a:r>
            <a:r>
              <a:rPr lang="en-US" dirty="0"/>
              <a:t> Li</a:t>
            </a:r>
            <a:r>
              <a:rPr lang="en-US" altLang="zh-CN" baseline="30000" dirty="0">
                <a:latin typeface="Cambria" panose="02040503050406030204" pitchFamily="18" charset="0"/>
              </a:rPr>
              <a:t>2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 err="1"/>
              <a:t>Shiqi</a:t>
            </a:r>
            <a:r>
              <a:rPr lang="en-US" dirty="0"/>
              <a:t> Wang</a:t>
            </a:r>
            <a:r>
              <a:rPr lang="en-US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endParaRPr lang="en-US" baseline="30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HK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HK" dirty="0">
                <a:latin typeface="Cambria" panose="02040503050406030204" pitchFamily="18" charset="0"/>
                <a:ea typeface="Cambria" panose="02040503050406030204" pitchFamily="18" charset="0"/>
              </a:rPr>
              <a:t>City University of Hong Kong</a:t>
            </a:r>
          </a:p>
          <a:p>
            <a:r>
              <a:rPr lang="en-HK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dirty="0"/>
              <a:t>Peng Cheng Laboratory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34" name="Picture 10" descr="https://www.cityu.edu.hk/cpro/sites/g/files/asqsls1931/files/cityu_vertical_logo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108" y="136525"/>
            <a:ext cx="2765892" cy="177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61479-CBA1-66A0-C407-2C0F731DD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54351" cy="17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4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8239"/>
            <a:ext cx="12192000" cy="1485901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C205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80277"/>
            <a:ext cx="12192000" cy="708690"/>
          </a:xfrm>
        </p:spPr>
        <p:txBody>
          <a:bodyPr>
            <a:normAutofit/>
          </a:bodyPr>
          <a:lstStyle/>
          <a:p>
            <a:r>
              <a:rPr lang="en-US" sz="2400" dirty="0"/>
              <a:t>C</a:t>
            </a:r>
            <a:r>
              <a:rPr lang="en-US" altLang="zh-CN" sz="2400" dirty="0"/>
              <a:t>ode: https://</a:t>
            </a:r>
            <a:r>
              <a:rPr lang="en-US" altLang="zh-CN" sz="2400" dirty="0" err="1"/>
              <a:t>github.com</a:t>
            </a:r>
            <a:r>
              <a:rPr lang="en-US" altLang="zh-CN" sz="2400" dirty="0"/>
              <a:t>/</a:t>
            </a:r>
            <a:r>
              <a:rPr lang="en-US" altLang="zh-CN" sz="2400" dirty="0" err="1"/>
              <a:t>SuperBruceJia</a:t>
            </a:r>
            <a:r>
              <a:rPr lang="en-US" altLang="zh-CN" sz="2400" dirty="0"/>
              <a:t>/</a:t>
            </a:r>
            <a:r>
              <a:rPr lang="en-US" altLang="zh-CN" sz="2400" dirty="0" err="1"/>
              <a:t>NLNet</a:t>
            </a:r>
            <a:r>
              <a:rPr lang="en-US" altLang="zh-CN" sz="2400" dirty="0"/>
              <a:t>-IQA</a:t>
            </a:r>
            <a:endParaRPr lang="en-US" sz="2400" dirty="0"/>
          </a:p>
        </p:txBody>
      </p:sp>
      <p:pic>
        <p:nvPicPr>
          <p:cNvPr id="1034" name="Picture 10" descr="https://www.cityu.edu.hk/cpro/sites/g/files/asqsls1931/files/cityu_vertical_logo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108" y="0"/>
            <a:ext cx="2765892" cy="177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AB779-5FF7-4028-6731-999E48B2F60C}"/>
              </a:ext>
            </a:extLst>
          </p:cNvPr>
          <p:cNvSpPr txBox="1"/>
          <p:nvPr/>
        </p:nvSpPr>
        <p:spPr>
          <a:xfrm>
            <a:off x="0" y="6211669"/>
            <a:ext cx="978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Acknowledgement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1800" dirty="0"/>
              <a:t>Helpful discussions with Dr.</a:t>
            </a:r>
            <a:r>
              <a:rPr lang="zh-CN" altLang="en-US" sz="1800" dirty="0"/>
              <a:t> </a:t>
            </a:r>
            <a:r>
              <a:rPr lang="en-US" altLang="zh-CN" sz="1800" dirty="0" err="1"/>
              <a:t>Xuhao</a:t>
            </a:r>
            <a:r>
              <a:rPr lang="zh-CN" altLang="en-US" sz="1800" dirty="0"/>
              <a:t> </a:t>
            </a:r>
            <a:r>
              <a:rPr lang="en-US" altLang="zh-CN" sz="1800" dirty="0"/>
              <a:t>Jiang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sz="1800" dirty="0"/>
              <a:t>Dr.</a:t>
            </a:r>
            <a:r>
              <a:rPr lang="zh-CN" altLang="en-US" sz="1800" dirty="0"/>
              <a:t> </a:t>
            </a:r>
            <a:r>
              <a:rPr lang="en-US" altLang="zh-CN" dirty="0" err="1"/>
              <a:t>Diqi</a:t>
            </a:r>
            <a:r>
              <a:rPr lang="zh-CN" altLang="en-US" dirty="0"/>
              <a:t> </a:t>
            </a:r>
            <a:r>
              <a:rPr lang="en-US" altLang="zh-CN" dirty="0"/>
              <a:t>Chen,</a:t>
            </a:r>
            <a:r>
              <a:rPr lang="zh-CN" altLang="en-US" dirty="0"/>
              <a:t> </a:t>
            </a:r>
            <a:r>
              <a:rPr lang="en-US" altLang="zh-CN" dirty="0"/>
              <a:t>and Dr.</a:t>
            </a:r>
            <a:r>
              <a:rPr lang="zh-CN" altLang="en-US" dirty="0"/>
              <a:t> </a:t>
            </a:r>
            <a:r>
              <a:rPr lang="en-US" altLang="zh-CN" dirty="0" err="1"/>
              <a:t>Zhijian</a:t>
            </a:r>
            <a:r>
              <a:rPr lang="en-US" altLang="zh-CN" dirty="0"/>
              <a:t> Hou.</a:t>
            </a:r>
            <a:r>
              <a:rPr lang="zh-CN" altLang="en-US" dirty="0"/>
              <a:t>  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92AD1-F932-601C-AB46-D55657008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54351" cy="17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8EAC5FD-737B-BDCD-EC19-391C540735A7}"/>
              </a:ext>
            </a:extLst>
          </p:cNvPr>
          <p:cNvGrpSpPr/>
          <p:nvPr/>
        </p:nvGrpSpPr>
        <p:grpSpPr>
          <a:xfrm>
            <a:off x="4706888" y="3413328"/>
            <a:ext cx="1393832" cy="2217854"/>
            <a:chOff x="4520702" y="3472406"/>
            <a:chExt cx="1393832" cy="2217854"/>
          </a:xfrm>
        </p:grpSpPr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DCBCAE63-3FF6-3080-A82E-17CD1DB6E666}"/>
                </a:ext>
              </a:extLst>
            </p:cNvPr>
            <p:cNvSpPr/>
            <p:nvPr/>
          </p:nvSpPr>
          <p:spPr>
            <a:xfrm>
              <a:off x="4520703" y="3573136"/>
              <a:ext cx="1282708" cy="2117124"/>
            </a:xfrm>
            <a:prstGeom prst="rightBrace">
              <a:avLst>
                <a:gd name="adj1" fmla="val 8333"/>
                <a:gd name="adj2" fmla="val 48751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4BA5A3-6F7A-3225-54A1-E96FECB3845E}"/>
                </a:ext>
              </a:extLst>
            </p:cNvPr>
            <p:cNvSpPr/>
            <p:nvPr/>
          </p:nvSpPr>
          <p:spPr>
            <a:xfrm>
              <a:off x="4520702" y="3472406"/>
              <a:ext cx="1393832" cy="1128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6950C-65F0-C94A-171B-5198A926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F0A22F9-CFA0-4432-A82B-B32BBC58CFA4}"/>
              </a:ext>
            </a:extLst>
          </p:cNvPr>
          <p:cNvSpPr txBox="1">
            <a:spLocks/>
          </p:cNvSpPr>
          <p:nvPr/>
        </p:nvSpPr>
        <p:spPr>
          <a:xfrm>
            <a:off x="2319899" y="195603"/>
            <a:ext cx="718926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Full</a:t>
            </a:r>
            <a:r>
              <a:rPr lang="zh-CN" altLang="en-US" sz="3600" dirty="0"/>
              <a:t> </a:t>
            </a:r>
            <a:r>
              <a:rPr lang="en-US" altLang="zh-CN" sz="3600" dirty="0"/>
              <a:t>/</a:t>
            </a:r>
            <a:r>
              <a:rPr lang="zh-CN" altLang="en-US" sz="3600" dirty="0"/>
              <a:t> </a:t>
            </a:r>
            <a:r>
              <a:rPr lang="en-US" altLang="zh-CN" sz="3600" dirty="0"/>
              <a:t>Reduced /</a:t>
            </a:r>
            <a:r>
              <a:rPr lang="zh-CN" altLang="en-US" sz="3600" dirty="0"/>
              <a:t> </a:t>
            </a:r>
            <a:r>
              <a:rPr lang="en-US" altLang="zh-CN" sz="3600" dirty="0"/>
              <a:t>No</a:t>
            </a:r>
            <a:r>
              <a:rPr lang="zh-CN" altLang="en-US" sz="3600" dirty="0"/>
              <a:t> </a:t>
            </a:r>
            <a:r>
              <a:rPr lang="en-US" altLang="zh-CN" sz="3600" dirty="0"/>
              <a:t>reference</a:t>
            </a:r>
            <a:r>
              <a:rPr lang="zh-CN" altLang="en-US" sz="3600" dirty="0"/>
              <a:t> </a:t>
            </a:r>
            <a:endParaRPr lang="en-US" altLang="zh-CN" sz="3600" dirty="0"/>
          </a:p>
          <a:p>
            <a:pPr algn="ctr"/>
            <a:r>
              <a:rPr lang="en-US" altLang="zh-CN" sz="3600" dirty="0"/>
              <a:t>Image Quality Assessment</a:t>
            </a:r>
            <a:r>
              <a:rPr lang="zh-CN" altLang="en-US" sz="3600" dirty="0"/>
              <a:t> </a:t>
            </a:r>
            <a:r>
              <a:rPr lang="en-US" altLang="zh-CN" sz="3600" dirty="0"/>
              <a:t>(IQA)</a:t>
            </a:r>
            <a:endParaRPr lang="en-US" sz="3600" dirty="0"/>
          </a:p>
        </p:txBody>
      </p:sp>
      <p:pic>
        <p:nvPicPr>
          <p:cNvPr id="5" name="Picture 4" descr="A picture containing bird, parrot, outdoor, colorful&#10;&#10;Description automatically generated">
            <a:extLst>
              <a:ext uri="{FF2B5EF4-FFF2-40B4-BE49-F238E27FC236}">
                <a16:creationId xmlns:a16="http://schemas.microsoft.com/office/drawing/2014/main" id="{5526D1B2-D198-69CC-AB12-D08B80BAA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44" y="1469261"/>
            <a:ext cx="2011679" cy="150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D4F64-9C00-A2C1-0022-79F7C5EFDABA}"/>
              </a:ext>
            </a:extLst>
          </p:cNvPr>
          <p:cNvSpPr txBox="1"/>
          <p:nvPr/>
        </p:nvSpPr>
        <p:spPr>
          <a:xfrm>
            <a:off x="2774042" y="2978021"/>
            <a:ext cx="1976313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Reference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174DC-77C1-4B56-C236-F8264E1CF2FF}"/>
              </a:ext>
            </a:extLst>
          </p:cNvPr>
          <p:cNvSpPr txBox="1"/>
          <p:nvPr/>
        </p:nvSpPr>
        <p:spPr>
          <a:xfrm>
            <a:off x="2774044" y="6285563"/>
            <a:ext cx="1976313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Distorted Image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2A1656-E6A0-20FB-DDB0-E6B34D3C03DC}"/>
              </a:ext>
            </a:extLst>
          </p:cNvPr>
          <p:cNvSpPr/>
          <p:nvPr/>
        </p:nvSpPr>
        <p:spPr>
          <a:xfrm>
            <a:off x="6152603" y="3073045"/>
            <a:ext cx="3195588" cy="17614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IQA</a:t>
            </a:r>
          </a:p>
          <a:p>
            <a:pPr algn="ctr"/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Model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9395A8-2C55-4367-0380-36B3023D028D}"/>
              </a:ext>
            </a:extLst>
          </p:cNvPr>
          <p:cNvSpPr/>
          <p:nvPr/>
        </p:nvSpPr>
        <p:spPr>
          <a:xfrm>
            <a:off x="10852845" y="3909411"/>
            <a:ext cx="182880" cy="1828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6727F9-4232-7020-D3D0-B6AD6A31CC52}"/>
              </a:ext>
            </a:extLst>
          </p:cNvPr>
          <p:cNvSpPr txBox="1"/>
          <p:nvPr/>
        </p:nvSpPr>
        <p:spPr>
          <a:xfrm>
            <a:off x="9956128" y="4216593"/>
            <a:ext cx="1976313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Image Quality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FDA7883B-11F1-141A-3C91-91AC354150F3}"/>
              </a:ext>
            </a:extLst>
          </p:cNvPr>
          <p:cNvSpPr/>
          <p:nvPr/>
        </p:nvSpPr>
        <p:spPr>
          <a:xfrm>
            <a:off x="2810553" y="3702401"/>
            <a:ext cx="269507" cy="182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1318C0A0-9CF1-FCB1-B666-56E002E846D4}"/>
              </a:ext>
            </a:extLst>
          </p:cNvPr>
          <p:cNvSpPr/>
          <p:nvPr/>
        </p:nvSpPr>
        <p:spPr>
          <a:xfrm>
            <a:off x="3078713" y="3700384"/>
            <a:ext cx="269507" cy="182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F7FAEF99-62F9-5495-3DA9-2485B17C8461}"/>
              </a:ext>
            </a:extLst>
          </p:cNvPr>
          <p:cNvSpPr/>
          <p:nvPr/>
        </p:nvSpPr>
        <p:spPr>
          <a:xfrm>
            <a:off x="3346873" y="3702401"/>
            <a:ext cx="269507" cy="182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45E4B3-AB1D-7EAC-66BE-69C6F5618A75}"/>
              </a:ext>
            </a:extLst>
          </p:cNvPr>
          <p:cNvSpPr/>
          <p:nvPr/>
        </p:nvSpPr>
        <p:spPr>
          <a:xfrm>
            <a:off x="3617185" y="3694214"/>
            <a:ext cx="269507" cy="182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8B05A3DB-B75A-247A-2194-B7C19EE3AA9F}"/>
              </a:ext>
            </a:extLst>
          </p:cNvPr>
          <p:cNvSpPr/>
          <p:nvPr/>
        </p:nvSpPr>
        <p:spPr>
          <a:xfrm>
            <a:off x="3893648" y="3694279"/>
            <a:ext cx="269507" cy="182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A97CEFF-195D-EEC9-49E6-71F6D12EF5D5}"/>
              </a:ext>
            </a:extLst>
          </p:cNvPr>
          <p:cNvSpPr/>
          <p:nvPr/>
        </p:nvSpPr>
        <p:spPr>
          <a:xfrm>
            <a:off x="4437381" y="3694214"/>
            <a:ext cx="269507" cy="182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6EDA83-2376-C82E-0E46-93953D2C1A2E}"/>
              </a:ext>
            </a:extLst>
          </p:cNvPr>
          <p:cNvSpPr txBox="1"/>
          <p:nvPr/>
        </p:nvSpPr>
        <p:spPr>
          <a:xfrm>
            <a:off x="4115809" y="3584425"/>
            <a:ext cx="30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364E1-5B91-89C9-46ED-A35D97424D6C}"/>
              </a:ext>
            </a:extLst>
          </p:cNvPr>
          <p:cNvSpPr txBox="1"/>
          <p:nvPr/>
        </p:nvSpPr>
        <p:spPr>
          <a:xfrm>
            <a:off x="2774042" y="3953757"/>
            <a:ext cx="197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Features of </a:t>
            </a:r>
          </a:p>
          <a:p>
            <a:pPr algn="ctr"/>
            <a:r>
              <a:rPr lang="en-US" altLang="zh-CN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Reference Image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14E0592-D187-CDBA-4866-CB441540603D}"/>
              </a:ext>
            </a:extLst>
          </p:cNvPr>
          <p:cNvSpPr/>
          <p:nvPr/>
        </p:nvSpPr>
        <p:spPr>
          <a:xfrm>
            <a:off x="4939105" y="2228408"/>
            <a:ext cx="1060117" cy="3409995"/>
          </a:xfrm>
          <a:prstGeom prst="rightBrace">
            <a:avLst>
              <a:gd name="adj1" fmla="val 8333"/>
              <a:gd name="adj2" fmla="val 32782"/>
            </a:avLst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A1414E-DF87-7B20-3AE3-EEB9DC7F6665}"/>
              </a:ext>
            </a:extLst>
          </p:cNvPr>
          <p:cNvSpPr txBox="1"/>
          <p:nvPr/>
        </p:nvSpPr>
        <p:spPr>
          <a:xfrm>
            <a:off x="644349" y="2035224"/>
            <a:ext cx="1976313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Full Reference IQA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A4776F0F-64C8-3E5B-2275-3295BAA7406B}"/>
              </a:ext>
            </a:extLst>
          </p:cNvPr>
          <p:cNvSpPr/>
          <p:nvPr/>
        </p:nvSpPr>
        <p:spPr>
          <a:xfrm>
            <a:off x="4837607" y="3792480"/>
            <a:ext cx="1161615" cy="1845923"/>
          </a:xfrm>
          <a:prstGeom prst="rightBrace">
            <a:avLst>
              <a:gd name="adj1" fmla="val 8333"/>
              <a:gd name="adj2" fmla="val 19039"/>
            </a:avLst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5A9C4A-593E-FA54-778F-B564C00007BD}"/>
              </a:ext>
            </a:extLst>
          </p:cNvPr>
          <p:cNvSpPr txBox="1"/>
          <p:nvPr/>
        </p:nvSpPr>
        <p:spPr>
          <a:xfrm>
            <a:off x="580439" y="3750982"/>
            <a:ext cx="210298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rgbClr val="00B0F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Reduced Reference IQA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3C4C29-BD73-A3A3-41AD-4305500C69F7}"/>
              </a:ext>
            </a:extLst>
          </p:cNvPr>
          <p:cNvSpPr/>
          <p:nvPr/>
        </p:nvSpPr>
        <p:spPr>
          <a:xfrm>
            <a:off x="9769942" y="494181"/>
            <a:ext cx="1378781" cy="1260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olorful&#10;&#10;Description automatically generated">
            <a:extLst>
              <a:ext uri="{FF2B5EF4-FFF2-40B4-BE49-F238E27FC236}">
                <a16:creationId xmlns:a16="http://schemas.microsoft.com/office/drawing/2014/main" id="{9A2C0B38-02D0-6BB4-75BE-35C5513DB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43" y="4771663"/>
            <a:ext cx="2011680" cy="15087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F3C3A01-BE2D-B556-6C51-6D29F59B1196}"/>
              </a:ext>
            </a:extLst>
          </p:cNvPr>
          <p:cNvSpPr txBox="1"/>
          <p:nvPr/>
        </p:nvSpPr>
        <p:spPr>
          <a:xfrm>
            <a:off x="598100" y="5465458"/>
            <a:ext cx="2067660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No Reference IQA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52C90F-A641-CAD3-ED96-877244006E78}"/>
              </a:ext>
            </a:extLst>
          </p:cNvPr>
          <p:cNvCxnSpPr/>
          <p:nvPr/>
        </p:nvCxnSpPr>
        <p:spPr>
          <a:xfrm>
            <a:off x="9640348" y="4015554"/>
            <a:ext cx="8189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10" descr="https://www.cityu.edu.hk/cpro/sites/g/files/asqsls1931/files/cityu_vertical_logo_rgb.jpg">
            <a:extLst>
              <a:ext uri="{FF2B5EF4-FFF2-40B4-BE49-F238E27FC236}">
                <a16:creationId xmlns:a16="http://schemas.microsoft.com/office/drawing/2014/main" id="{A4EAE84C-4248-C9BB-F960-274D1905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94" y="0"/>
            <a:ext cx="206690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4EC9A57-063A-A6F1-8BDE-3D352A636536}"/>
              </a:ext>
            </a:extLst>
          </p:cNvPr>
          <p:cNvSpPr txBox="1"/>
          <p:nvPr/>
        </p:nvSpPr>
        <p:spPr>
          <a:xfrm>
            <a:off x="7710777" y="6356978"/>
            <a:ext cx="341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Image Credit: TID</a:t>
            </a:r>
            <a:r>
              <a:rPr lang="en-US" altLang="zh-CN" sz="1800" dirty="0"/>
              <a:t>2013</a:t>
            </a:r>
            <a:r>
              <a:rPr lang="zh-CN" altLang="en-US" sz="1800" dirty="0"/>
              <a:t> </a:t>
            </a:r>
            <a:r>
              <a:rPr lang="en-US" altLang="zh-CN" sz="1800" dirty="0"/>
              <a:t>Database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6174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6950C-65F0-C94A-171B-5198A926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222BF0-1EB4-BDFF-9BC2-6D774DD78A78}"/>
              </a:ext>
            </a:extLst>
          </p:cNvPr>
          <p:cNvSpPr txBox="1">
            <a:spLocks/>
          </p:cNvSpPr>
          <p:nvPr/>
        </p:nvSpPr>
        <p:spPr>
          <a:xfrm>
            <a:off x="210048" y="284660"/>
            <a:ext cx="7645842" cy="842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Recent Progress on No</a:t>
            </a:r>
            <a:r>
              <a:rPr lang="en-US" altLang="zh-CN" sz="3200" dirty="0"/>
              <a:t>-reference IQA</a:t>
            </a:r>
            <a:endParaRPr lang="en-US" sz="3200" dirty="0"/>
          </a:p>
        </p:txBody>
      </p:sp>
      <p:pic>
        <p:nvPicPr>
          <p:cNvPr id="4" name="Picture 10" descr="https://www.cityu.edu.hk/cpro/sites/g/files/asqsls1931/files/cityu_vertical_logo_rgb.jpg">
            <a:extLst>
              <a:ext uri="{FF2B5EF4-FFF2-40B4-BE49-F238E27FC236}">
                <a16:creationId xmlns:a16="http://schemas.microsoft.com/office/drawing/2014/main" id="{80FC073A-38E4-556C-A0A6-DC1CB112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94" y="0"/>
            <a:ext cx="206690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6D069-BDB1-293A-1C02-2DF8BC8E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033" y="777306"/>
            <a:ext cx="5752082" cy="1675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2E213-36E8-D283-B401-7F8044C11A6F}"/>
              </a:ext>
            </a:extLst>
          </p:cNvPr>
          <p:cNvSpPr txBox="1"/>
          <p:nvPr/>
        </p:nvSpPr>
        <p:spPr>
          <a:xfrm>
            <a:off x="4571233" y="2337500"/>
            <a:ext cx="247768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Learning-based Methods</a:t>
            </a:r>
            <a:r>
              <a:rPr lang="zh-CN" altLang="en-US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[1]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29DD9-7819-A8FC-9143-21846306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84" y="2545966"/>
            <a:ext cx="4079091" cy="2864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D2130-7785-DE1F-A717-D82E4C874E1C}"/>
              </a:ext>
            </a:extLst>
          </p:cNvPr>
          <p:cNvSpPr txBox="1"/>
          <p:nvPr/>
        </p:nvSpPr>
        <p:spPr>
          <a:xfrm>
            <a:off x="1333577" y="5313472"/>
            <a:ext cx="2183503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Rank-based Methods</a:t>
            </a:r>
            <a:r>
              <a:rPr lang="zh-CN" altLang="en-US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[2]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47ED7-7B2E-6375-DBE5-E95159C9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948" y="3141312"/>
            <a:ext cx="6061643" cy="1811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EBDD56-93AE-D5BB-2FB3-B2FAD377D261}"/>
              </a:ext>
            </a:extLst>
          </p:cNvPr>
          <p:cNvSpPr txBox="1"/>
          <p:nvPr/>
        </p:nvSpPr>
        <p:spPr>
          <a:xfrm>
            <a:off x="6673478" y="4855709"/>
            <a:ext cx="273058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Transformer-based Methods</a:t>
            </a:r>
            <a:r>
              <a:rPr lang="zh-CN" altLang="en-US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ambria" panose="02040503050406030204" pitchFamily="18" charset="0"/>
                <a:cs typeface="Times New Roman" panose="02020603050405020304" pitchFamily="18" charset="0"/>
              </a:rPr>
              <a:t>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8F19AD-9400-10FF-E67E-CB927AFBE2BA}"/>
              </a:ext>
            </a:extLst>
          </p:cNvPr>
          <p:cNvSpPr txBox="1"/>
          <p:nvPr/>
        </p:nvSpPr>
        <p:spPr>
          <a:xfrm>
            <a:off x="0" y="5745701"/>
            <a:ext cx="11647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</a:t>
            </a:r>
          </a:p>
          <a:p>
            <a:r>
              <a:rPr lang="en-US" sz="1600" dirty="0"/>
              <a:t>[1] </a:t>
            </a:r>
            <a:r>
              <a:rPr lang="en-US" sz="1600" dirty="0" err="1"/>
              <a:t>Bosse</a:t>
            </a:r>
            <a:r>
              <a:rPr lang="en-US" sz="1600" dirty="0"/>
              <a:t> </a:t>
            </a:r>
            <a:r>
              <a:rPr lang="en-US" sz="1600" i="1" dirty="0"/>
              <a:t>et al.</a:t>
            </a:r>
            <a:r>
              <a:rPr lang="en-US" sz="1600" dirty="0"/>
              <a:t>, Deep Neural Networks for No-Reference and Full-Reference Image Quality Assessment, In TIP 20</a:t>
            </a:r>
            <a:r>
              <a:rPr lang="en-US" altLang="zh-CN" sz="1600" dirty="0"/>
              <a:t>18</a:t>
            </a:r>
            <a:endParaRPr lang="en-US" sz="1600" dirty="0"/>
          </a:p>
          <a:p>
            <a:r>
              <a:rPr lang="en-US" sz="1600" dirty="0"/>
              <a:t>[2] Liu </a:t>
            </a:r>
            <a:r>
              <a:rPr lang="en-US" sz="1600" i="1" dirty="0"/>
              <a:t>et al.</a:t>
            </a:r>
            <a:r>
              <a:rPr lang="en-US" sz="1600" dirty="0"/>
              <a:t>, </a:t>
            </a:r>
            <a:r>
              <a:rPr lang="en-US" sz="1600" dirty="0" err="1"/>
              <a:t>RankIQA</a:t>
            </a:r>
            <a:r>
              <a:rPr lang="en-US" sz="1600" dirty="0"/>
              <a:t>: Learning from Rankings for No-reference Image Quality Assessment, In ICCV 2017</a:t>
            </a:r>
          </a:p>
          <a:p>
            <a:r>
              <a:rPr lang="en-US" sz="1600" dirty="0"/>
              <a:t>[</a:t>
            </a:r>
            <a:r>
              <a:rPr lang="en-US" altLang="zh-CN" sz="1600" dirty="0"/>
              <a:t>3</a:t>
            </a:r>
            <a:r>
              <a:rPr lang="en-US" sz="1600" dirty="0"/>
              <a:t>] </a:t>
            </a:r>
            <a:r>
              <a:rPr lang="en-US" sz="1600" dirty="0" err="1"/>
              <a:t>Golestaneh</a:t>
            </a:r>
            <a:r>
              <a:rPr lang="en-US" sz="1600" dirty="0"/>
              <a:t> </a:t>
            </a:r>
            <a:r>
              <a:rPr lang="en-US" sz="1600" i="1" dirty="0"/>
              <a:t>et al.</a:t>
            </a:r>
            <a:r>
              <a:rPr lang="en-US" sz="1600" dirty="0"/>
              <a:t>, No-Reference Image Quality Assessment via Transformers, Relative Ranking,</a:t>
            </a:r>
            <a:r>
              <a:rPr lang="zh-CN" altLang="en-US" sz="1600" dirty="0"/>
              <a:t> </a:t>
            </a:r>
            <a:r>
              <a:rPr lang="en-US" sz="1600" dirty="0"/>
              <a:t>and Self-Consistency, In WACV 20</a:t>
            </a:r>
            <a:r>
              <a:rPr lang="en-US" altLang="zh-CN" sz="1600" dirty="0"/>
              <a:t>22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0426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5ADE-191E-794F-8315-BC360D06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20" y="454601"/>
            <a:ext cx="2987401" cy="1325563"/>
          </a:xfrm>
        </p:spPr>
        <p:txBody>
          <a:bodyPr/>
          <a:lstStyle/>
          <a:p>
            <a:r>
              <a:rPr lang="en-US" dirty="0"/>
              <a:t>Challenges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D8DE-763B-9E43-A628-0EDD44A28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407" y="2646426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</a:pPr>
            <a:r>
              <a:rPr 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Convolutional Neural Networks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Local</a:t>
            </a:r>
            <a:r>
              <a:rPr lang="zh-CN" altLang="en-US" sz="1800" b="1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Modeling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):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	1.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Translation invariance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(Pooling)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Translation equivalence (Convolution)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Fewer trainable parameters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(Weights sharing)</a:t>
            </a:r>
            <a:endParaRPr lang="en-US" sz="18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buClr>
                <a:schemeClr val="tx1"/>
              </a:buClr>
            </a:pPr>
            <a:r>
              <a:rPr lang="en-US" sz="1800" b="1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Limitations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of the local-modeling method: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Small-sized receptive field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→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Extracted features are too local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Parameters fixed across the whole image 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Contents are equally treated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Lack of geometric and relational modeling</a:t>
            </a:r>
            <a:r>
              <a:rPr lang="zh-CN" altLang="en-US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 → </a:t>
            </a:r>
            <a:r>
              <a:rPr lang="en-US" altLang="zh-CN" sz="1800" dirty="0">
                <a:latin typeface="Cambria" panose="02040503050406030204" pitchFamily="18" charset="0"/>
                <a:cs typeface="Times New Roman" panose="02020603050405020304" pitchFamily="18" charset="0"/>
              </a:rPr>
              <a:t>Complex relations and layouts</a:t>
            </a:r>
            <a:endParaRPr lang="en-US" sz="18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0" descr="https://www.cityu.edu.hk/cpro/sites/g/files/asqsls1931/files/cityu_vertical_logo_rgb.jpg">
            <a:extLst>
              <a:ext uri="{FF2B5EF4-FFF2-40B4-BE49-F238E27FC236}">
                <a16:creationId xmlns:a16="http://schemas.microsoft.com/office/drawing/2014/main" id="{F441F499-875F-7B44-B264-EAD5A5D2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94" y="0"/>
            <a:ext cx="206690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7CFA88C-D252-6A39-D3AF-12FA93AB6348}"/>
              </a:ext>
            </a:extLst>
          </p:cNvPr>
          <p:cNvGrpSpPr/>
          <p:nvPr/>
        </p:nvGrpSpPr>
        <p:grpSpPr>
          <a:xfrm>
            <a:off x="3274021" y="237660"/>
            <a:ext cx="6368857" cy="1810229"/>
            <a:chOff x="949848" y="1902922"/>
            <a:chExt cx="7516357" cy="1965960"/>
          </a:xfrm>
        </p:grpSpPr>
        <p:pic>
          <p:nvPicPr>
            <p:cNvPr id="8" name="Picture 7" descr="A picture containing propeller, aircraft&#10;&#10;Description automatically generated">
              <a:extLst>
                <a:ext uri="{FF2B5EF4-FFF2-40B4-BE49-F238E27FC236}">
                  <a16:creationId xmlns:a16="http://schemas.microsoft.com/office/drawing/2014/main" id="{DEE5389D-3F2A-96A0-74F7-EF3C32881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848" y="2126670"/>
              <a:ext cx="1399032" cy="1399032"/>
            </a:xfrm>
            <a:prstGeom prst="rect">
              <a:avLst/>
            </a:prstGeom>
            <a:scene3d>
              <a:camera prst="isometricRightUp">
                <a:rot lat="2100000" lon="18000000" rev="0"/>
              </a:camera>
              <a:lightRig rig="threePt" dir="t"/>
            </a:scene3d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D39D1448-8157-499C-018C-D7D261FFA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0208" y="1902922"/>
              <a:ext cx="6685997" cy="196596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7FA5D2-FEBF-4D5E-DF43-1EAB998788F5}"/>
              </a:ext>
            </a:extLst>
          </p:cNvPr>
          <p:cNvSpPr txBox="1"/>
          <p:nvPr/>
        </p:nvSpPr>
        <p:spPr>
          <a:xfrm>
            <a:off x="4606622" y="2038296"/>
            <a:ext cx="3691117" cy="271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</a:t>
            </a:r>
            <a:r>
              <a:rPr lang="en-US" altLang="zh-CN" sz="11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(CNNs)</a:t>
            </a:r>
            <a:endParaRPr lang="en-US" sz="117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BCCD6F-6203-350E-DBC1-4E2B1866D15A}"/>
              </a:ext>
            </a:extLst>
          </p:cNvPr>
          <p:cNvSpPr txBox="1"/>
          <p:nvPr/>
        </p:nvSpPr>
        <p:spPr>
          <a:xfrm>
            <a:off x="3407154" y="2068469"/>
            <a:ext cx="919180" cy="24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zh-CN" alt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endParaRPr lang="en-US" sz="9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13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9A9A2-8D47-06A7-6F01-0E2C20E4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24EA-E14E-4580-897A-7B522CCB428B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8408C3-D91C-B726-B3D8-0BE8C02DF280}"/>
              </a:ext>
            </a:extLst>
          </p:cNvPr>
          <p:cNvSpPr txBox="1">
            <a:spLocks/>
          </p:cNvSpPr>
          <p:nvPr/>
        </p:nvSpPr>
        <p:spPr>
          <a:xfrm>
            <a:off x="576261" y="248843"/>
            <a:ext cx="5238752" cy="889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 of </a:t>
            </a:r>
            <a:r>
              <a:rPr lang="en-US" dirty="0" err="1"/>
              <a:t>NLNet</a:t>
            </a:r>
            <a:endParaRPr lang="en-US" dirty="0"/>
          </a:p>
        </p:txBody>
      </p:sp>
      <p:pic>
        <p:nvPicPr>
          <p:cNvPr id="4" name="Picture 10" descr="https://www.cityu.edu.hk/cpro/sites/g/files/asqsls1931/files/cityu_vertical_logo_rgb.jpg">
            <a:extLst>
              <a:ext uri="{FF2B5EF4-FFF2-40B4-BE49-F238E27FC236}">
                <a16:creationId xmlns:a16="http://schemas.microsoft.com/office/drawing/2014/main" id="{DEB2A86A-963C-7D81-CB77-3A1AD2D0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94" y="0"/>
            <a:ext cx="206690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64BBD-CFEC-BBB5-05BA-714611C46505}"/>
              </a:ext>
            </a:extLst>
          </p:cNvPr>
          <p:cNvSpPr txBox="1"/>
          <p:nvPr/>
        </p:nvSpPr>
        <p:spPr>
          <a:xfrm>
            <a:off x="904875" y="714605"/>
            <a:ext cx="10653712" cy="508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HVS is </a:t>
            </a:r>
            <a:r>
              <a:rPr lang="en-US" b="1" dirty="0">
                <a:cs typeface="Times New Roman" panose="02020603050405020304" pitchFamily="18" charset="0"/>
              </a:rPr>
              <a:t>adaptive to local contents</a:t>
            </a:r>
            <a:r>
              <a:rPr lang="en-US" altLang="zh-CN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	</a:t>
            </a:r>
            <a:r>
              <a:rPr lang="zh-CN" altLang="en-US" dirty="0">
                <a:cs typeface="Times New Roman" panose="02020603050405020304" pitchFamily="18" charset="0"/>
              </a:rPr>
              <a:t>→ </a:t>
            </a:r>
            <a:r>
              <a:rPr lang="en-US" altLang="zh-CN" dirty="0">
                <a:cs typeface="Times New Roman" panose="02020603050405020304" pitchFamily="18" charset="0"/>
              </a:rPr>
              <a:t>Local appearance artifacts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affect the overall quality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HVS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perceives image quality with </a:t>
            </a:r>
            <a:r>
              <a:rPr lang="en-US" altLang="zh-CN" b="1" dirty="0">
                <a:cs typeface="Times New Roman" panose="02020603050405020304" pitchFamily="18" charset="0"/>
              </a:rPr>
              <a:t>long-dependency </a:t>
            </a:r>
            <a:r>
              <a:rPr lang="en-US" altLang="zh-CN" dirty="0">
                <a:cs typeface="Times New Roman" panose="02020603050405020304" pitchFamily="18" charset="0"/>
              </a:rPr>
              <a:t>constructed among different regions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	</a:t>
            </a:r>
            <a:r>
              <a:rPr lang="zh-CN" altLang="en-US" dirty="0">
                <a:cs typeface="Times New Roman" panose="02020603050405020304" pitchFamily="18" charset="0"/>
              </a:rPr>
              <a:t>→ </a:t>
            </a:r>
            <a:r>
              <a:rPr lang="en-US" altLang="zh-CN" dirty="0">
                <a:cs typeface="Times New Roman" panose="02020603050405020304" pitchFamily="18" charset="0"/>
              </a:rPr>
              <a:t>Non-local feature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extraction for long-range dependency modeling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78B6746A-39C7-3D77-631D-B7EAF0A0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37" y="1337050"/>
            <a:ext cx="2162177" cy="2162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F96F86-29F7-C8E7-4DCA-AAA8BCDC10DB}"/>
              </a:ext>
            </a:extLst>
          </p:cNvPr>
          <p:cNvSpPr txBox="1"/>
          <p:nvPr/>
        </p:nvSpPr>
        <p:spPr>
          <a:xfrm>
            <a:off x="6257295" y="3499227"/>
            <a:ext cx="258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Non-local Dependency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by the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NLNet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erson with the mouth open next to a person with the mouth open&#10;&#10;Description automatically generated with low confidence">
            <a:extLst>
              <a:ext uri="{FF2B5EF4-FFF2-40B4-BE49-F238E27FC236}">
                <a16:creationId xmlns:a16="http://schemas.microsoft.com/office/drawing/2014/main" id="{52883237-75D3-0055-51A0-E7DAF076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99" y="1337050"/>
            <a:ext cx="2162177" cy="21621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17066-883C-A70E-E722-705B828EE2DB}"/>
              </a:ext>
            </a:extLst>
          </p:cNvPr>
          <p:cNvSpPr txBox="1"/>
          <p:nvPr/>
        </p:nvSpPr>
        <p:spPr>
          <a:xfrm>
            <a:off x="2654612" y="3571453"/>
            <a:ext cx="272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 Extraction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critical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BCF65-5646-47E0-1A18-F002398E8CAA}"/>
              </a:ext>
            </a:extLst>
          </p:cNvPr>
          <p:cNvSpPr/>
          <p:nvPr/>
        </p:nvSpPr>
        <p:spPr>
          <a:xfrm>
            <a:off x="3036530" y="1987722"/>
            <a:ext cx="878681" cy="1014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CD68F-8C90-6D9B-6C08-45A34C6F6F93}"/>
              </a:ext>
            </a:extLst>
          </p:cNvPr>
          <p:cNvSpPr txBox="1"/>
          <p:nvPr/>
        </p:nvSpPr>
        <p:spPr>
          <a:xfrm>
            <a:off x="0" y="6488668"/>
            <a:ext cx="4350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Image Credit: TID</a:t>
            </a:r>
            <a:r>
              <a:rPr lang="en-US" altLang="zh-CN" sz="1800" dirty="0"/>
              <a:t>2013</a:t>
            </a:r>
            <a:r>
              <a:rPr lang="zh-CN" altLang="en-US" sz="1800" dirty="0"/>
              <a:t> </a:t>
            </a:r>
            <a:r>
              <a:rPr lang="en-US" altLang="zh-CN" sz="1800" dirty="0"/>
              <a:t>and LIVEC</a:t>
            </a:r>
            <a:r>
              <a:rPr lang="zh-CN" altLang="en-US" sz="1800" dirty="0"/>
              <a:t> </a:t>
            </a:r>
            <a:r>
              <a:rPr lang="en-US" altLang="zh-CN" sz="1800" dirty="0"/>
              <a:t>Databases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876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FCF7B9-4872-864C-87D3-02719B013AAD}"/>
              </a:ext>
            </a:extLst>
          </p:cNvPr>
          <p:cNvSpPr/>
          <p:nvPr/>
        </p:nvSpPr>
        <p:spPr>
          <a:xfrm>
            <a:off x="4725837" y="2889663"/>
            <a:ext cx="7405061" cy="1275895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FFAE3F-5E9A-7649-8449-4D82D515DEE2}"/>
              </a:ext>
            </a:extLst>
          </p:cNvPr>
          <p:cNvSpPr txBox="1"/>
          <p:nvPr/>
        </p:nvSpPr>
        <p:spPr>
          <a:xfrm>
            <a:off x="5154464" y="2324273"/>
            <a:ext cx="3941172" cy="271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Neural Network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Non-Local Modeling Method</a:t>
            </a:r>
            <a:endParaRPr lang="en-US" sz="117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139CB-0E54-C242-A689-3F8224E26872}"/>
              </a:ext>
            </a:extLst>
          </p:cNvPr>
          <p:cNvSpPr txBox="1"/>
          <p:nvPr/>
        </p:nvSpPr>
        <p:spPr>
          <a:xfrm>
            <a:off x="6361340" y="2921398"/>
            <a:ext cx="3952338" cy="271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(iv)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Mean &amp;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and Quality Prediction</a:t>
            </a:r>
            <a:endParaRPr lang="en-US" sz="117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DF7C3F3-AD59-1449-8B0D-EB3F28E6BF31}"/>
              </a:ext>
            </a:extLst>
          </p:cNvPr>
          <p:cNvSpPr/>
          <p:nvPr/>
        </p:nvSpPr>
        <p:spPr>
          <a:xfrm>
            <a:off x="4769142" y="4458570"/>
            <a:ext cx="7377901" cy="2190777"/>
          </a:xfrm>
          <a:prstGeom prst="roundRect">
            <a:avLst/>
          </a:prstGeom>
          <a:noFill/>
          <a:ln w="1905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F877AC-0899-BC4B-8625-0B342DA16FD9}"/>
              </a:ext>
            </a:extLst>
          </p:cNvPr>
          <p:cNvGrpSpPr/>
          <p:nvPr/>
        </p:nvGrpSpPr>
        <p:grpSpPr>
          <a:xfrm>
            <a:off x="4725845" y="4520022"/>
            <a:ext cx="7368601" cy="1927313"/>
            <a:chOff x="949848" y="1902922"/>
            <a:chExt cx="7516357" cy="1965960"/>
          </a:xfrm>
        </p:grpSpPr>
        <p:pic>
          <p:nvPicPr>
            <p:cNvPr id="39" name="Picture 38" descr="A picture containing propeller, aircraft&#10;&#10;Description automatically generated">
              <a:extLst>
                <a:ext uri="{FF2B5EF4-FFF2-40B4-BE49-F238E27FC236}">
                  <a16:creationId xmlns:a16="http://schemas.microsoft.com/office/drawing/2014/main" id="{015D4EC5-C0A3-2B48-B88A-BDF092677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848" y="2126670"/>
              <a:ext cx="1399032" cy="1399032"/>
            </a:xfrm>
            <a:prstGeom prst="rect">
              <a:avLst/>
            </a:prstGeom>
            <a:scene3d>
              <a:camera prst="isometricRightUp">
                <a:rot lat="2100000" lon="18000000" rev="0"/>
              </a:camera>
              <a:lightRig rig="threePt" dir="t"/>
            </a:scene3d>
          </p:spPr>
        </p:pic>
        <p:pic>
          <p:nvPicPr>
            <p:cNvPr id="40" name="Picture 39" descr="Diagram&#10;&#10;Description automatically generated">
              <a:extLst>
                <a:ext uri="{FF2B5EF4-FFF2-40B4-BE49-F238E27FC236}">
                  <a16:creationId xmlns:a16="http://schemas.microsoft.com/office/drawing/2014/main" id="{1F862EFB-A502-E645-9666-350E3ECB0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0208" y="1902922"/>
              <a:ext cx="6685997" cy="196596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3F4D0F9-9125-7141-B5DA-CBB07CE8128F}"/>
                  </a:ext>
                </a:extLst>
              </p:cNvPr>
              <p:cNvSpPr txBox="1"/>
              <p:nvPr/>
            </p:nvSpPr>
            <p:spPr>
              <a:xfrm rot="19193923">
                <a:off x="4890156" y="4658984"/>
                <a:ext cx="949040" cy="245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112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112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3F4D0F9-9125-7141-B5DA-CBB07CE81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93923">
                <a:off x="4890156" y="4658984"/>
                <a:ext cx="949040" cy="245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F750ED-D1CD-FA47-A2E9-022949FC6A7F}"/>
                  </a:ext>
                </a:extLst>
              </p:cNvPr>
              <p:cNvSpPr txBox="1"/>
              <p:nvPr/>
            </p:nvSpPr>
            <p:spPr>
              <a:xfrm rot="19138747">
                <a:off x="5282930" y="4669797"/>
                <a:ext cx="985476" cy="24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112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112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F750ED-D1CD-FA47-A2E9-022949FC6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8747">
                <a:off x="5282930" y="4669797"/>
                <a:ext cx="985476" cy="241381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46E7F3E-D464-6448-860D-069DA050D682}"/>
                  </a:ext>
                </a:extLst>
              </p:cNvPr>
              <p:cNvSpPr txBox="1"/>
              <p:nvPr/>
            </p:nvSpPr>
            <p:spPr>
              <a:xfrm rot="19208350">
                <a:off x="6164087" y="4757652"/>
                <a:ext cx="965491" cy="245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56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56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46E7F3E-D464-6448-860D-069DA050D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08350">
                <a:off x="6164087" y="4757652"/>
                <a:ext cx="965491" cy="2456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E8ADC1-FAA4-B543-949F-5154F5EE022F}"/>
                  </a:ext>
                </a:extLst>
              </p:cNvPr>
              <p:cNvSpPr txBox="1"/>
              <p:nvPr/>
            </p:nvSpPr>
            <p:spPr>
              <a:xfrm rot="19138747">
                <a:off x="7027706" y="4914031"/>
                <a:ext cx="932504" cy="24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256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E8ADC1-FAA4-B543-949F-5154F5EE0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8747">
                <a:off x="7027706" y="4914031"/>
                <a:ext cx="932504" cy="2413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F81B863-AA33-F240-A491-7239A3E35393}"/>
                  </a:ext>
                </a:extLst>
              </p:cNvPr>
              <p:cNvSpPr txBox="1"/>
              <p:nvPr/>
            </p:nvSpPr>
            <p:spPr>
              <a:xfrm rot="19138747">
                <a:off x="8424791" y="5145455"/>
                <a:ext cx="946666" cy="245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512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F81B863-AA33-F240-A491-7239A3E35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8747">
                <a:off x="8424791" y="5145455"/>
                <a:ext cx="946666" cy="2456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05B489D-85A2-9A4C-8F4D-A20B7C664799}"/>
                  </a:ext>
                </a:extLst>
              </p:cNvPr>
              <p:cNvSpPr txBox="1"/>
              <p:nvPr/>
            </p:nvSpPr>
            <p:spPr>
              <a:xfrm rot="19138747">
                <a:off x="10072555" y="5342922"/>
                <a:ext cx="833620" cy="245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512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05B489D-85A2-9A4C-8F4D-A20B7C66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8747">
                <a:off x="10072555" y="5342922"/>
                <a:ext cx="833620" cy="2456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7ECEA4-4FC3-444D-B160-CFAD61CC7117}"/>
                  </a:ext>
                </a:extLst>
              </p:cNvPr>
              <p:cNvSpPr txBox="1"/>
              <p:nvPr/>
            </p:nvSpPr>
            <p:spPr>
              <a:xfrm rot="19138747">
                <a:off x="11094017" y="5572941"/>
                <a:ext cx="803968" cy="24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512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7ECEA4-4FC3-444D-B160-CFAD61CC7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8747">
                <a:off x="11094017" y="5572941"/>
                <a:ext cx="803968" cy="241381"/>
              </a:xfrm>
              <a:prstGeom prst="rect">
                <a:avLst/>
              </a:prstGeom>
              <a:blipFill>
                <a:blip r:embed="rId11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4B75189F-83A2-F84A-AA49-D95D42C7A40F}"/>
              </a:ext>
            </a:extLst>
          </p:cNvPr>
          <p:cNvSpPr txBox="1"/>
          <p:nvPr/>
        </p:nvSpPr>
        <p:spPr>
          <a:xfrm>
            <a:off x="6811912" y="6330764"/>
            <a:ext cx="3691117" cy="271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(iii)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VGGNet-16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Modeling Method</a:t>
            </a:r>
            <a:endParaRPr lang="en-US" sz="117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8E70AD8-41C5-044C-A628-514BCA7F9DB8}"/>
              </a:ext>
            </a:extLst>
          </p:cNvPr>
          <p:cNvSpPr/>
          <p:nvPr/>
        </p:nvSpPr>
        <p:spPr>
          <a:xfrm>
            <a:off x="4741981" y="204302"/>
            <a:ext cx="7405061" cy="2433816"/>
          </a:xfrm>
          <a:prstGeom prst="roundRect">
            <a:avLst/>
          </a:prstGeom>
          <a:noFill/>
          <a:ln w="1905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pic>
        <p:nvPicPr>
          <p:cNvPr id="51" name="Picture 50" descr="A picture containing map&#10;&#10;Description automatically generated">
            <a:extLst>
              <a:ext uri="{FF2B5EF4-FFF2-40B4-BE49-F238E27FC236}">
                <a16:creationId xmlns:a16="http://schemas.microsoft.com/office/drawing/2014/main" id="{A1BE468C-4A04-7D44-945C-0BB3A09451D7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845793" y="634150"/>
            <a:ext cx="1344637" cy="134463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B99E803-C857-934A-8101-FA67EA8CEA7E}"/>
              </a:ext>
            </a:extLst>
          </p:cNvPr>
          <p:cNvSpPr txBox="1"/>
          <p:nvPr/>
        </p:nvSpPr>
        <p:spPr>
          <a:xfrm>
            <a:off x="4758389" y="1947340"/>
            <a:ext cx="1523787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</a:p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Superpixel Segmentation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70C55C27-31C3-D147-A81E-419B7E84AAE0}"/>
              </a:ext>
            </a:extLst>
          </p:cNvPr>
          <p:cNvSpPr/>
          <p:nvPr/>
        </p:nvSpPr>
        <p:spPr>
          <a:xfrm>
            <a:off x="5638317" y="1086527"/>
            <a:ext cx="80123" cy="110316"/>
          </a:xfrm>
          <a:custGeom>
            <a:avLst/>
            <a:gdLst>
              <a:gd name="connsiteX0" fmla="*/ 4470 w 81730"/>
              <a:gd name="connsiteY0" fmla="*/ 39214 h 112528"/>
              <a:gd name="connsiteX1" fmla="*/ 67970 w 81730"/>
              <a:gd name="connsiteY1" fmla="*/ 1114 h 112528"/>
              <a:gd name="connsiteX2" fmla="*/ 77495 w 81730"/>
              <a:gd name="connsiteY2" fmla="*/ 80489 h 112528"/>
              <a:gd name="connsiteX3" fmla="*/ 13995 w 81730"/>
              <a:gd name="connsiteY3" fmla="*/ 112239 h 112528"/>
              <a:gd name="connsiteX4" fmla="*/ 4470 w 81730"/>
              <a:gd name="connsiteY4" fmla="*/ 39214 h 11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30" h="112528">
                <a:moveTo>
                  <a:pt x="4470" y="39214"/>
                </a:moveTo>
                <a:cubicBezTo>
                  <a:pt x="13466" y="20693"/>
                  <a:pt x="55799" y="-5765"/>
                  <a:pt x="67970" y="1114"/>
                </a:cubicBezTo>
                <a:cubicBezTo>
                  <a:pt x="80141" y="7993"/>
                  <a:pt x="86491" y="61968"/>
                  <a:pt x="77495" y="80489"/>
                </a:cubicBezTo>
                <a:cubicBezTo>
                  <a:pt x="68499" y="99010"/>
                  <a:pt x="27224" y="114885"/>
                  <a:pt x="13995" y="112239"/>
                </a:cubicBezTo>
                <a:cubicBezTo>
                  <a:pt x="766" y="109593"/>
                  <a:pt x="-4526" y="57735"/>
                  <a:pt x="4470" y="39214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32F4CD7A-7BEC-3544-BF13-E7020A34E596}"/>
              </a:ext>
            </a:extLst>
          </p:cNvPr>
          <p:cNvSpPr/>
          <p:nvPr/>
        </p:nvSpPr>
        <p:spPr>
          <a:xfrm rot="17243277">
            <a:off x="5671037" y="515045"/>
            <a:ext cx="1665687" cy="1694168"/>
          </a:xfrm>
          <a:prstGeom prst="arc">
            <a:avLst>
              <a:gd name="adj1" fmla="val 16400266"/>
              <a:gd name="adj2" fmla="val 21596595"/>
            </a:avLst>
          </a:prstGeom>
          <a:ln w="19050">
            <a:solidFill>
              <a:srgbClr val="00B0F0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490E73-7AF2-8040-A6E2-D4347096289C}"/>
              </a:ext>
            </a:extLst>
          </p:cNvPr>
          <p:cNvGrpSpPr/>
          <p:nvPr/>
        </p:nvGrpSpPr>
        <p:grpSpPr>
          <a:xfrm>
            <a:off x="6749327" y="270532"/>
            <a:ext cx="726104" cy="849253"/>
            <a:chOff x="6816640" y="2112261"/>
            <a:chExt cx="737002" cy="866282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F307929-6096-864C-861E-1520F9BE1749}"/>
                </a:ext>
              </a:extLst>
            </p:cNvPr>
            <p:cNvSpPr/>
            <p:nvPr/>
          </p:nvSpPr>
          <p:spPr>
            <a:xfrm>
              <a:off x="6816640" y="2112261"/>
              <a:ext cx="737002" cy="866282"/>
            </a:xfrm>
            <a:custGeom>
              <a:avLst/>
              <a:gdLst>
                <a:gd name="connsiteX0" fmla="*/ 4470 w 81730"/>
                <a:gd name="connsiteY0" fmla="*/ 39214 h 112528"/>
                <a:gd name="connsiteX1" fmla="*/ 67970 w 81730"/>
                <a:gd name="connsiteY1" fmla="*/ 1114 h 112528"/>
                <a:gd name="connsiteX2" fmla="*/ 77495 w 81730"/>
                <a:gd name="connsiteY2" fmla="*/ 80489 h 112528"/>
                <a:gd name="connsiteX3" fmla="*/ 13995 w 81730"/>
                <a:gd name="connsiteY3" fmla="*/ 112239 h 112528"/>
                <a:gd name="connsiteX4" fmla="*/ 4470 w 81730"/>
                <a:gd name="connsiteY4" fmla="*/ 39214 h 11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30" h="112528">
                  <a:moveTo>
                    <a:pt x="4470" y="39214"/>
                  </a:moveTo>
                  <a:cubicBezTo>
                    <a:pt x="13466" y="20693"/>
                    <a:pt x="55799" y="-5765"/>
                    <a:pt x="67970" y="1114"/>
                  </a:cubicBezTo>
                  <a:cubicBezTo>
                    <a:pt x="80141" y="7993"/>
                    <a:pt x="86491" y="61968"/>
                    <a:pt x="77495" y="80489"/>
                  </a:cubicBezTo>
                  <a:cubicBezTo>
                    <a:pt x="68499" y="99010"/>
                    <a:pt x="27224" y="114885"/>
                    <a:pt x="13995" y="112239"/>
                  </a:cubicBezTo>
                  <a:cubicBezTo>
                    <a:pt x="766" y="109593"/>
                    <a:pt x="-4526" y="57735"/>
                    <a:pt x="4470" y="39214"/>
                  </a:cubicBezTo>
                  <a:close/>
                </a:path>
              </a:pathLst>
            </a:custGeom>
            <a:ln w="12700">
              <a:solidFill>
                <a:srgbClr val="0070C0"/>
              </a:solidFill>
              <a:prstDash val="sysDot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9458BF-183B-E94A-B1FD-29E0A91CEF5A}"/>
                </a:ext>
              </a:extLst>
            </p:cNvPr>
            <p:cNvSpPr/>
            <p:nvPr/>
          </p:nvSpPr>
          <p:spPr>
            <a:xfrm>
              <a:off x="6915143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11B268-BC06-B347-96E9-C3E087C4112F}"/>
                </a:ext>
              </a:extLst>
            </p:cNvPr>
            <p:cNvSpPr/>
            <p:nvPr/>
          </p:nvSpPr>
          <p:spPr>
            <a:xfrm>
              <a:off x="7008342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7C7A142-54BE-994A-80B0-125458895ED2}"/>
                </a:ext>
              </a:extLst>
            </p:cNvPr>
            <p:cNvSpPr/>
            <p:nvPr/>
          </p:nvSpPr>
          <p:spPr>
            <a:xfrm>
              <a:off x="7101541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6E7203E-03B9-1846-B426-130C246B61AA}"/>
                </a:ext>
              </a:extLst>
            </p:cNvPr>
            <p:cNvSpPr/>
            <p:nvPr/>
          </p:nvSpPr>
          <p:spPr>
            <a:xfrm>
              <a:off x="7194740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7BA34F-5F31-3F4D-A767-D8B9F5804CB7}"/>
                </a:ext>
              </a:extLst>
            </p:cNvPr>
            <p:cNvSpPr/>
            <p:nvPr/>
          </p:nvSpPr>
          <p:spPr>
            <a:xfrm>
              <a:off x="7286467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D7D463F-2DBB-C34B-A005-7DBEB82E7193}"/>
                </a:ext>
              </a:extLst>
            </p:cNvPr>
            <p:cNvSpPr/>
            <p:nvPr/>
          </p:nvSpPr>
          <p:spPr>
            <a:xfrm>
              <a:off x="7378194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7A3962E-9FA9-F14B-B0F2-87E96E863BEF}"/>
                </a:ext>
              </a:extLst>
            </p:cNvPr>
            <p:cNvSpPr/>
            <p:nvPr/>
          </p:nvSpPr>
          <p:spPr>
            <a:xfrm>
              <a:off x="7469921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B987072-99CF-BA4E-A94B-AEB915979508}"/>
                </a:ext>
              </a:extLst>
            </p:cNvPr>
            <p:cNvSpPr/>
            <p:nvPr/>
          </p:nvSpPr>
          <p:spPr>
            <a:xfrm>
              <a:off x="6915143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E4274A4-4CBA-CC48-85BD-19653EE79F0E}"/>
                </a:ext>
              </a:extLst>
            </p:cNvPr>
            <p:cNvSpPr/>
            <p:nvPr/>
          </p:nvSpPr>
          <p:spPr>
            <a:xfrm>
              <a:off x="7008342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04FD013-4344-824E-B45D-5BA197E90967}"/>
                </a:ext>
              </a:extLst>
            </p:cNvPr>
            <p:cNvSpPr/>
            <p:nvPr/>
          </p:nvSpPr>
          <p:spPr>
            <a:xfrm>
              <a:off x="7101541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991CFD1-63A2-4E4D-AB16-22B556564344}"/>
                </a:ext>
              </a:extLst>
            </p:cNvPr>
            <p:cNvSpPr/>
            <p:nvPr/>
          </p:nvSpPr>
          <p:spPr>
            <a:xfrm>
              <a:off x="7194740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85902EC-A31A-D747-8E6D-127532EA6C7A}"/>
                </a:ext>
              </a:extLst>
            </p:cNvPr>
            <p:cNvSpPr/>
            <p:nvPr/>
          </p:nvSpPr>
          <p:spPr>
            <a:xfrm>
              <a:off x="7286467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6724CB-5EF4-D844-A386-849EC048A0CC}"/>
                </a:ext>
              </a:extLst>
            </p:cNvPr>
            <p:cNvSpPr/>
            <p:nvPr/>
          </p:nvSpPr>
          <p:spPr>
            <a:xfrm>
              <a:off x="7378194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AD2F3B6-A2B0-4B4F-BC04-452190E83923}"/>
                </a:ext>
              </a:extLst>
            </p:cNvPr>
            <p:cNvSpPr/>
            <p:nvPr/>
          </p:nvSpPr>
          <p:spPr>
            <a:xfrm>
              <a:off x="7469921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2253C6A-709E-6140-896E-4CFB3856B1CB}"/>
                </a:ext>
              </a:extLst>
            </p:cNvPr>
            <p:cNvSpPr/>
            <p:nvPr/>
          </p:nvSpPr>
          <p:spPr>
            <a:xfrm>
              <a:off x="6915143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857B9F7-4970-5F4D-95D3-283D3E96E0F5}"/>
                </a:ext>
              </a:extLst>
            </p:cNvPr>
            <p:cNvSpPr/>
            <p:nvPr/>
          </p:nvSpPr>
          <p:spPr>
            <a:xfrm>
              <a:off x="7008342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B9D37E5-EF14-BA40-86A9-FED7B072C581}"/>
                </a:ext>
              </a:extLst>
            </p:cNvPr>
            <p:cNvSpPr/>
            <p:nvPr/>
          </p:nvSpPr>
          <p:spPr>
            <a:xfrm>
              <a:off x="7101541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CE3CDE-D81D-7045-B92E-392AFCE8DBFA}"/>
                </a:ext>
              </a:extLst>
            </p:cNvPr>
            <p:cNvSpPr/>
            <p:nvPr/>
          </p:nvSpPr>
          <p:spPr>
            <a:xfrm>
              <a:off x="7194740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4EAC34D-4B0F-184B-8E21-D0AAA11640CD}"/>
                </a:ext>
              </a:extLst>
            </p:cNvPr>
            <p:cNvSpPr/>
            <p:nvPr/>
          </p:nvSpPr>
          <p:spPr>
            <a:xfrm>
              <a:off x="7286467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3A41FC2-C5CD-894D-8B2D-9931EA977A5B}"/>
                </a:ext>
              </a:extLst>
            </p:cNvPr>
            <p:cNvSpPr/>
            <p:nvPr/>
          </p:nvSpPr>
          <p:spPr>
            <a:xfrm>
              <a:off x="7378194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45FB645-4DA6-C343-9448-E22D2904B73C}"/>
                </a:ext>
              </a:extLst>
            </p:cNvPr>
            <p:cNvSpPr/>
            <p:nvPr/>
          </p:nvSpPr>
          <p:spPr>
            <a:xfrm>
              <a:off x="7469921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D06A608-9C10-5A4F-B7D2-7C90B5A106A8}"/>
                </a:ext>
              </a:extLst>
            </p:cNvPr>
            <p:cNvSpPr/>
            <p:nvPr/>
          </p:nvSpPr>
          <p:spPr>
            <a:xfrm>
              <a:off x="6915143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DF0A92F-D259-6149-AE4E-BC4FC730FF19}"/>
                </a:ext>
              </a:extLst>
            </p:cNvPr>
            <p:cNvSpPr/>
            <p:nvPr/>
          </p:nvSpPr>
          <p:spPr>
            <a:xfrm>
              <a:off x="7008342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ACF4DA5-EB6E-F046-A634-34D081DFADF9}"/>
                </a:ext>
              </a:extLst>
            </p:cNvPr>
            <p:cNvSpPr/>
            <p:nvPr/>
          </p:nvSpPr>
          <p:spPr>
            <a:xfrm>
              <a:off x="7101541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F738AA0-0D0A-EA46-B1E6-2B4EDCBFC532}"/>
                </a:ext>
              </a:extLst>
            </p:cNvPr>
            <p:cNvSpPr/>
            <p:nvPr/>
          </p:nvSpPr>
          <p:spPr>
            <a:xfrm>
              <a:off x="7194740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BC4D250-D5DC-9C49-A14E-12312E1491C8}"/>
                </a:ext>
              </a:extLst>
            </p:cNvPr>
            <p:cNvSpPr/>
            <p:nvPr/>
          </p:nvSpPr>
          <p:spPr>
            <a:xfrm>
              <a:off x="7286467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5F20099-4EAE-9645-A6D7-F3F775424BE2}"/>
                </a:ext>
              </a:extLst>
            </p:cNvPr>
            <p:cNvSpPr/>
            <p:nvPr/>
          </p:nvSpPr>
          <p:spPr>
            <a:xfrm>
              <a:off x="7378194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05AE9AC-4466-6642-847E-513626B222D3}"/>
                </a:ext>
              </a:extLst>
            </p:cNvPr>
            <p:cNvSpPr/>
            <p:nvPr/>
          </p:nvSpPr>
          <p:spPr>
            <a:xfrm>
              <a:off x="7469921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941C7D5-ABE8-EE4E-8B84-64AC4346CC1F}"/>
                </a:ext>
              </a:extLst>
            </p:cNvPr>
            <p:cNvSpPr/>
            <p:nvPr/>
          </p:nvSpPr>
          <p:spPr>
            <a:xfrm>
              <a:off x="6915143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CA0B7BA-DAF6-4B41-B716-4F89403C9353}"/>
                </a:ext>
              </a:extLst>
            </p:cNvPr>
            <p:cNvSpPr/>
            <p:nvPr/>
          </p:nvSpPr>
          <p:spPr>
            <a:xfrm>
              <a:off x="7008342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07C0C76-5984-1643-B6FD-33FB06C56BE5}"/>
                </a:ext>
              </a:extLst>
            </p:cNvPr>
            <p:cNvSpPr/>
            <p:nvPr/>
          </p:nvSpPr>
          <p:spPr>
            <a:xfrm>
              <a:off x="7101541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6AC0DFD-2216-EC4A-83C3-DF3ACB6D1D69}"/>
                </a:ext>
              </a:extLst>
            </p:cNvPr>
            <p:cNvSpPr/>
            <p:nvPr/>
          </p:nvSpPr>
          <p:spPr>
            <a:xfrm>
              <a:off x="7194740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809C1F5-0E4D-B14A-892B-657E574E0358}"/>
                </a:ext>
              </a:extLst>
            </p:cNvPr>
            <p:cNvSpPr/>
            <p:nvPr/>
          </p:nvSpPr>
          <p:spPr>
            <a:xfrm>
              <a:off x="7286467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511C6AA-CDFE-2E4F-BE46-DA1FC5FB60D1}"/>
                </a:ext>
              </a:extLst>
            </p:cNvPr>
            <p:cNvSpPr/>
            <p:nvPr/>
          </p:nvSpPr>
          <p:spPr>
            <a:xfrm>
              <a:off x="7378194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F85C284-D0E4-0A46-82A4-0E5670EEF0D5}"/>
                </a:ext>
              </a:extLst>
            </p:cNvPr>
            <p:cNvSpPr/>
            <p:nvPr/>
          </p:nvSpPr>
          <p:spPr>
            <a:xfrm>
              <a:off x="7469921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BC31E31-EF30-6D4D-B17A-2E7FF6A34DB2}"/>
                </a:ext>
              </a:extLst>
            </p:cNvPr>
            <p:cNvSpPr/>
            <p:nvPr/>
          </p:nvSpPr>
          <p:spPr>
            <a:xfrm>
              <a:off x="6915143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92B47F3-3367-2D4D-9F1D-907132877A09}"/>
                </a:ext>
              </a:extLst>
            </p:cNvPr>
            <p:cNvSpPr/>
            <p:nvPr/>
          </p:nvSpPr>
          <p:spPr>
            <a:xfrm>
              <a:off x="7008342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9DF08BC-BCC9-7B41-A66A-E02F31A5F7C9}"/>
                </a:ext>
              </a:extLst>
            </p:cNvPr>
            <p:cNvSpPr/>
            <p:nvPr/>
          </p:nvSpPr>
          <p:spPr>
            <a:xfrm>
              <a:off x="7101541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A424A76-6CA6-3144-BBFE-7D2D033F4964}"/>
                </a:ext>
              </a:extLst>
            </p:cNvPr>
            <p:cNvSpPr/>
            <p:nvPr/>
          </p:nvSpPr>
          <p:spPr>
            <a:xfrm>
              <a:off x="7194740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1F7B8AD-51A6-0E45-B8D4-D2E6B094783F}"/>
                </a:ext>
              </a:extLst>
            </p:cNvPr>
            <p:cNvSpPr/>
            <p:nvPr/>
          </p:nvSpPr>
          <p:spPr>
            <a:xfrm>
              <a:off x="7286467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E071D37-1FBB-C34D-9146-CECC7C6DEEF9}"/>
                </a:ext>
              </a:extLst>
            </p:cNvPr>
            <p:cNvSpPr/>
            <p:nvPr/>
          </p:nvSpPr>
          <p:spPr>
            <a:xfrm>
              <a:off x="7378194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897DAE1-FED3-4A47-8FAD-E5A4D860BC91}"/>
                </a:ext>
              </a:extLst>
            </p:cNvPr>
            <p:cNvSpPr/>
            <p:nvPr/>
          </p:nvSpPr>
          <p:spPr>
            <a:xfrm>
              <a:off x="6915143" y="2887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503548B-1AB8-154F-8CA5-F83282117512}"/>
                </a:ext>
              </a:extLst>
            </p:cNvPr>
            <p:cNvSpPr/>
            <p:nvPr/>
          </p:nvSpPr>
          <p:spPr>
            <a:xfrm>
              <a:off x="7008342" y="2887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10BBBE9-1AA8-0A41-83A9-260D1A40FCDF}"/>
                </a:ext>
              </a:extLst>
            </p:cNvPr>
            <p:cNvSpPr/>
            <p:nvPr/>
          </p:nvSpPr>
          <p:spPr>
            <a:xfrm>
              <a:off x="7101541" y="2887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FC48846-3A33-724E-A41C-B3E1CFFDDD90}"/>
                </a:ext>
              </a:extLst>
            </p:cNvPr>
            <p:cNvSpPr/>
            <p:nvPr/>
          </p:nvSpPr>
          <p:spPr>
            <a:xfrm>
              <a:off x="7194740" y="2887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5003CE2-6B73-8A4A-8565-13405E7B8DB3}"/>
                </a:ext>
              </a:extLst>
            </p:cNvPr>
            <p:cNvSpPr/>
            <p:nvPr/>
          </p:nvSpPr>
          <p:spPr>
            <a:xfrm>
              <a:off x="7288826" y="212607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64D645F-DFF9-5A4D-ACEF-874D797E26A7}"/>
                </a:ext>
              </a:extLst>
            </p:cNvPr>
            <p:cNvSpPr/>
            <p:nvPr/>
          </p:nvSpPr>
          <p:spPr>
            <a:xfrm>
              <a:off x="7380553" y="212720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D763BC6-9F48-ED4C-8FBF-EED8C32C7B5E}"/>
                </a:ext>
              </a:extLst>
            </p:cNvPr>
            <p:cNvSpPr/>
            <p:nvPr/>
          </p:nvSpPr>
          <p:spPr>
            <a:xfrm>
              <a:off x="7103900" y="221395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B94FF07-9A36-0F43-BFB7-1DAF434E88C4}"/>
                </a:ext>
              </a:extLst>
            </p:cNvPr>
            <p:cNvSpPr/>
            <p:nvPr/>
          </p:nvSpPr>
          <p:spPr>
            <a:xfrm>
              <a:off x="7197099" y="220975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113E778-4FB9-6440-A996-38BE404F629C}"/>
                </a:ext>
              </a:extLst>
            </p:cNvPr>
            <p:cNvSpPr/>
            <p:nvPr/>
          </p:nvSpPr>
          <p:spPr>
            <a:xfrm>
              <a:off x="7288826" y="220975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56A6E15-B401-9143-B913-0C6BEDDC07BC}"/>
                </a:ext>
              </a:extLst>
            </p:cNvPr>
            <p:cNvSpPr/>
            <p:nvPr/>
          </p:nvSpPr>
          <p:spPr>
            <a:xfrm>
              <a:off x="7380553" y="220975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19E265-8968-8849-827C-2893550A7E28}"/>
                </a:ext>
              </a:extLst>
            </p:cNvPr>
            <p:cNvSpPr/>
            <p:nvPr/>
          </p:nvSpPr>
          <p:spPr>
            <a:xfrm>
              <a:off x="7463317" y="220975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A7F03DD-6916-594C-89B6-8B6B7762E6B0}"/>
                </a:ext>
              </a:extLst>
            </p:cNvPr>
            <p:cNvSpPr/>
            <p:nvPr/>
          </p:nvSpPr>
          <p:spPr>
            <a:xfrm>
              <a:off x="7010701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656991F-2306-F74D-98B0-A71B78C82872}"/>
                </a:ext>
              </a:extLst>
            </p:cNvPr>
            <p:cNvSpPr/>
            <p:nvPr/>
          </p:nvSpPr>
          <p:spPr>
            <a:xfrm>
              <a:off x="7103900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000B1E9-59E4-E84A-AE96-E575D78B54D3}"/>
                </a:ext>
              </a:extLst>
            </p:cNvPr>
            <p:cNvSpPr/>
            <p:nvPr/>
          </p:nvSpPr>
          <p:spPr>
            <a:xfrm>
              <a:off x="7197099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CBA213F-EF44-D449-8D76-D1B2337F918F}"/>
                </a:ext>
              </a:extLst>
            </p:cNvPr>
            <p:cNvSpPr/>
            <p:nvPr/>
          </p:nvSpPr>
          <p:spPr>
            <a:xfrm>
              <a:off x="7288826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90F879B-D449-EA40-A2D2-02C1D2B380E3}"/>
                </a:ext>
              </a:extLst>
            </p:cNvPr>
            <p:cNvSpPr/>
            <p:nvPr/>
          </p:nvSpPr>
          <p:spPr>
            <a:xfrm>
              <a:off x="7380553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BE5C8BB-F054-7C43-B083-2CF59B43F7D3}"/>
                </a:ext>
              </a:extLst>
            </p:cNvPr>
            <p:cNvSpPr/>
            <p:nvPr/>
          </p:nvSpPr>
          <p:spPr>
            <a:xfrm>
              <a:off x="7472280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0BA84C1-02CC-8648-BE1D-5A42D0F64F8E}"/>
                </a:ext>
              </a:extLst>
            </p:cNvPr>
            <p:cNvSpPr/>
            <p:nvPr/>
          </p:nvSpPr>
          <p:spPr>
            <a:xfrm>
              <a:off x="6831475" y="255110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F0D1CE0-9BFD-7141-80D7-3B449A5315EB}"/>
                </a:ext>
              </a:extLst>
            </p:cNvPr>
            <p:cNvSpPr/>
            <p:nvPr/>
          </p:nvSpPr>
          <p:spPr>
            <a:xfrm>
              <a:off x="6831475" y="263365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9FE5184-1048-0D41-BA98-D73AFAB07BB2}"/>
                </a:ext>
              </a:extLst>
            </p:cNvPr>
            <p:cNvSpPr/>
            <p:nvPr/>
          </p:nvSpPr>
          <p:spPr>
            <a:xfrm>
              <a:off x="6831475" y="271620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AC13C3A-2165-9C4D-91FC-24E7EA47E23D}"/>
                </a:ext>
              </a:extLst>
            </p:cNvPr>
            <p:cNvSpPr/>
            <p:nvPr/>
          </p:nvSpPr>
          <p:spPr>
            <a:xfrm>
              <a:off x="7153807" y="2514262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7EF7532F-C516-D84A-BDFA-3FA950BD2A28}"/>
              </a:ext>
            </a:extLst>
          </p:cNvPr>
          <p:cNvSpPr txBox="1"/>
          <p:nvPr/>
        </p:nvSpPr>
        <p:spPr>
          <a:xfrm>
            <a:off x="6035360" y="267578"/>
            <a:ext cx="869039" cy="24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</a:p>
        </p:txBody>
      </p:sp>
      <p:pic>
        <p:nvPicPr>
          <p:cNvPr id="121" name="Picture 120" descr="A picture containing chart&#10;&#10;Description automatically generated">
            <a:extLst>
              <a:ext uri="{FF2B5EF4-FFF2-40B4-BE49-F238E27FC236}">
                <a16:creationId xmlns:a16="http://schemas.microsoft.com/office/drawing/2014/main" id="{2FB7CA19-DA15-4E45-8478-3CD84290C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3565" y="339403"/>
            <a:ext cx="1330230" cy="1344637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CB5EA54-77CD-5541-B6D0-2DF65A5FD015}"/>
              </a:ext>
            </a:extLst>
          </p:cNvPr>
          <p:cNvCxnSpPr>
            <a:cxnSpLocks/>
          </p:cNvCxnSpPr>
          <p:nvPr/>
        </p:nvCxnSpPr>
        <p:spPr>
          <a:xfrm>
            <a:off x="7111055" y="1117648"/>
            <a:ext cx="0" cy="339890"/>
          </a:xfrm>
          <a:prstGeom prst="straightConnector1">
            <a:avLst/>
          </a:prstGeom>
          <a:ln w="19050">
            <a:solidFill>
              <a:srgbClr val="00B0F0"/>
            </a:solidFill>
            <a:tailEnd type="stealt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9A23CD0-1C63-E74B-A4AD-764BE633A4DB}"/>
              </a:ext>
            </a:extLst>
          </p:cNvPr>
          <p:cNvGrpSpPr/>
          <p:nvPr/>
        </p:nvGrpSpPr>
        <p:grpSpPr>
          <a:xfrm>
            <a:off x="6748003" y="1457522"/>
            <a:ext cx="726104" cy="849253"/>
            <a:chOff x="4001349" y="2820644"/>
            <a:chExt cx="740664" cy="866282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110CB172-346B-DF4B-8DD5-24E3B098F48A}"/>
                </a:ext>
              </a:extLst>
            </p:cNvPr>
            <p:cNvSpPr/>
            <p:nvPr/>
          </p:nvSpPr>
          <p:spPr>
            <a:xfrm>
              <a:off x="4001349" y="2820644"/>
              <a:ext cx="740664" cy="866282"/>
            </a:xfrm>
            <a:custGeom>
              <a:avLst/>
              <a:gdLst>
                <a:gd name="connsiteX0" fmla="*/ 4470 w 81730"/>
                <a:gd name="connsiteY0" fmla="*/ 39214 h 112528"/>
                <a:gd name="connsiteX1" fmla="*/ 67970 w 81730"/>
                <a:gd name="connsiteY1" fmla="*/ 1114 h 112528"/>
                <a:gd name="connsiteX2" fmla="*/ 77495 w 81730"/>
                <a:gd name="connsiteY2" fmla="*/ 80489 h 112528"/>
                <a:gd name="connsiteX3" fmla="*/ 13995 w 81730"/>
                <a:gd name="connsiteY3" fmla="*/ 112239 h 112528"/>
                <a:gd name="connsiteX4" fmla="*/ 4470 w 81730"/>
                <a:gd name="connsiteY4" fmla="*/ 39214 h 11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30" h="112528">
                  <a:moveTo>
                    <a:pt x="4470" y="39214"/>
                  </a:moveTo>
                  <a:cubicBezTo>
                    <a:pt x="13466" y="20693"/>
                    <a:pt x="55799" y="-5765"/>
                    <a:pt x="67970" y="1114"/>
                  </a:cubicBezTo>
                  <a:cubicBezTo>
                    <a:pt x="80141" y="7993"/>
                    <a:pt x="86491" y="61968"/>
                    <a:pt x="77495" y="80489"/>
                  </a:cubicBezTo>
                  <a:cubicBezTo>
                    <a:pt x="68499" y="99010"/>
                    <a:pt x="27224" y="114885"/>
                    <a:pt x="13995" y="112239"/>
                  </a:cubicBezTo>
                  <a:cubicBezTo>
                    <a:pt x="766" y="109593"/>
                    <a:pt x="-4526" y="57735"/>
                    <a:pt x="4470" y="39214"/>
                  </a:cubicBezTo>
                  <a:close/>
                </a:path>
              </a:pathLst>
            </a:custGeom>
            <a:ln w="12700">
              <a:solidFill>
                <a:srgbClr val="0070C0"/>
              </a:solidFill>
              <a:prstDash val="sysDot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88D8ECF-F082-7E4A-A6DC-111C86E48B12}"/>
                </a:ext>
              </a:extLst>
            </p:cNvPr>
            <p:cNvSpPr/>
            <p:nvPr/>
          </p:nvSpPr>
          <p:spPr>
            <a:xfrm>
              <a:off x="4100341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2958BA2-9AF3-304A-8C37-51310C3996D4}"/>
                </a:ext>
              </a:extLst>
            </p:cNvPr>
            <p:cNvSpPr/>
            <p:nvPr/>
          </p:nvSpPr>
          <p:spPr>
            <a:xfrm>
              <a:off x="4194004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FCE5CDE-C674-C745-8203-EEECA30CD70B}"/>
                </a:ext>
              </a:extLst>
            </p:cNvPr>
            <p:cNvSpPr/>
            <p:nvPr/>
          </p:nvSpPr>
          <p:spPr>
            <a:xfrm>
              <a:off x="4287666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97B7C64-9011-5645-A880-B679FF05FC16}"/>
                </a:ext>
              </a:extLst>
            </p:cNvPr>
            <p:cNvSpPr/>
            <p:nvPr/>
          </p:nvSpPr>
          <p:spPr>
            <a:xfrm>
              <a:off x="4381328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DCE20E3-1BF3-874B-B494-77C15F0F39BD}"/>
                </a:ext>
              </a:extLst>
            </p:cNvPr>
            <p:cNvSpPr/>
            <p:nvPr/>
          </p:nvSpPr>
          <p:spPr>
            <a:xfrm>
              <a:off x="4473510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E7A2422-ADBB-FE45-8A43-E88B7025E692}"/>
                </a:ext>
              </a:extLst>
            </p:cNvPr>
            <p:cNvSpPr/>
            <p:nvPr/>
          </p:nvSpPr>
          <p:spPr>
            <a:xfrm>
              <a:off x="4565693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33CA4E4-FE38-B747-92E0-A46A76A53E48}"/>
                </a:ext>
              </a:extLst>
            </p:cNvPr>
            <p:cNvSpPr/>
            <p:nvPr/>
          </p:nvSpPr>
          <p:spPr>
            <a:xfrm>
              <a:off x="4657876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1AAC164-A618-4040-A685-6886B3F02014}"/>
                </a:ext>
              </a:extLst>
            </p:cNvPr>
            <p:cNvSpPr/>
            <p:nvPr/>
          </p:nvSpPr>
          <p:spPr>
            <a:xfrm>
              <a:off x="4100341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B751048-2776-8E45-92E8-A118CEE9CE25}"/>
                </a:ext>
              </a:extLst>
            </p:cNvPr>
            <p:cNvSpPr/>
            <p:nvPr/>
          </p:nvSpPr>
          <p:spPr>
            <a:xfrm>
              <a:off x="4194004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A82C7F5-9122-704B-85E6-B87EF3BCE2E6}"/>
                </a:ext>
              </a:extLst>
            </p:cNvPr>
            <p:cNvSpPr/>
            <p:nvPr/>
          </p:nvSpPr>
          <p:spPr>
            <a:xfrm>
              <a:off x="4287666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27C02BA-4838-DA4A-8CAB-ADB76DDE839E}"/>
                </a:ext>
              </a:extLst>
            </p:cNvPr>
            <p:cNvSpPr/>
            <p:nvPr/>
          </p:nvSpPr>
          <p:spPr>
            <a:xfrm>
              <a:off x="4381328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188E0C6-6FE5-C841-8E3C-ABC72F153D75}"/>
                </a:ext>
              </a:extLst>
            </p:cNvPr>
            <p:cNvSpPr/>
            <p:nvPr/>
          </p:nvSpPr>
          <p:spPr>
            <a:xfrm>
              <a:off x="4473510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4AE808B-9FCC-F14F-BA89-E0DC562F4BB1}"/>
                </a:ext>
              </a:extLst>
            </p:cNvPr>
            <p:cNvSpPr/>
            <p:nvPr/>
          </p:nvSpPr>
          <p:spPr>
            <a:xfrm>
              <a:off x="4565693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A823456-1E46-F44B-AAB0-1C400CCBAB76}"/>
                </a:ext>
              </a:extLst>
            </p:cNvPr>
            <p:cNvSpPr/>
            <p:nvPr/>
          </p:nvSpPr>
          <p:spPr>
            <a:xfrm>
              <a:off x="4657876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EDCC167-4334-A841-B542-38223D12DA9C}"/>
                </a:ext>
              </a:extLst>
            </p:cNvPr>
            <p:cNvSpPr/>
            <p:nvPr/>
          </p:nvSpPr>
          <p:spPr>
            <a:xfrm>
              <a:off x="4100341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2EEA3AB-E803-3244-A899-29D53ABC19BE}"/>
                </a:ext>
              </a:extLst>
            </p:cNvPr>
            <p:cNvSpPr/>
            <p:nvPr/>
          </p:nvSpPr>
          <p:spPr>
            <a:xfrm>
              <a:off x="4194004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EFB6855-08EC-874B-BDAD-1E5713A5D1B4}"/>
                </a:ext>
              </a:extLst>
            </p:cNvPr>
            <p:cNvSpPr/>
            <p:nvPr/>
          </p:nvSpPr>
          <p:spPr>
            <a:xfrm>
              <a:off x="4287666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F095D14-0E1D-5741-86EE-6DE23DE7020D}"/>
                </a:ext>
              </a:extLst>
            </p:cNvPr>
            <p:cNvSpPr/>
            <p:nvPr/>
          </p:nvSpPr>
          <p:spPr>
            <a:xfrm>
              <a:off x="4381328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1E8B971-AC86-8C43-AA80-1D163C280F68}"/>
                </a:ext>
              </a:extLst>
            </p:cNvPr>
            <p:cNvSpPr/>
            <p:nvPr/>
          </p:nvSpPr>
          <p:spPr>
            <a:xfrm>
              <a:off x="4473510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B2DB109-7AF6-5345-B7BE-E1E9EA1231E7}"/>
                </a:ext>
              </a:extLst>
            </p:cNvPr>
            <p:cNvSpPr/>
            <p:nvPr/>
          </p:nvSpPr>
          <p:spPr>
            <a:xfrm>
              <a:off x="4565693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2E1A652-CAA7-D34B-91B0-16D9F9893762}"/>
                </a:ext>
              </a:extLst>
            </p:cNvPr>
            <p:cNvSpPr/>
            <p:nvPr/>
          </p:nvSpPr>
          <p:spPr>
            <a:xfrm>
              <a:off x="4657876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47A1E3F-0314-F343-ACE8-8413F161E5D5}"/>
                </a:ext>
              </a:extLst>
            </p:cNvPr>
            <p:cNvSpPr/>
            <p:nvPr/>
          </p:nvSpPr>
          <p:spPr>
            <a:xfrm>
              <a:off x="4100341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F103F24-C80F-6E46-9723-5D900BFAB74C}"/>
                </a:ext>
              </a:extLst>
            </p:cNvPr>
            <p:cNvSpPr/>
            <p:nvPr/>
          </p:nvSpPr>
          <p:spPr>
            <a:xfrm>
              <a:off x="4194004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6CE447A-9E24-9B42-B9F2-D4DC86B3EABD}"/>
                </a:ext>
              </a:extLst>
            </p:cNvPr>
            <p:cNvSpPr/>
            <p:nvPr/>
          </p:nvSpPr>
          <p:spPr>
            <a:xfrm>
              <a:off x="4287666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EFBDF70-AD00-1C43-96AB-7247FE247D42}"/>
                </a:ext>
              </a:extLst>
            </p:cNvPr>
            <p:cNvSpPr/>
            <p:nvPr/>
          </p:nvSpPr>
          <p:spPr>
            <a:xfrm>
              <a:off x="4381328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46A0230-AB1C-C34D-9D48-C4BAECEA93B7}"/>
                </a:ext>
              </a:extLst>
            </p:cNvPr>
            <p:cNvSpPr/>
            <p:nvPr/>
          </p:nvSpPr>
          <p:spPr>
            <a:xfrm>
              <a:off x="4473510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6944787-CB25-6F46-92EF-B542505AB12F}"/>
                </a:ext>
              </a:extLst>
            </p:cNvPr>
            <p:cNvSpPr/>
            <p:nvPr/>
          </p:nvSpPr>
          <p:spPr>
            <a:xfrm>
              <a:off x="4565693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BD45828-3C05-8A45-A1DD-31A07C050DC2}"/>
                </a:ext>
              </a:extLst>
            </p:cNvPr>
            <p:cNvSpPr/>
            <p:nvPr/>
          </p:nvSpPr>
          <p:spPr>
            <a:xfrm>
              <a:off x="4657876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9C12A1C-99EF-9140-B47B-543C438E5FB2}"/>
                </a:ext>
              </a:extLst>
            </p:cNvPr>
            <p:cNvSpPr/>
            <p:nvPr/>
          </p:nvSpPr>
          <p:spPr>
            <a:xfrm>
              <a:off x="4100341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3DCC7F0-1743-1844-AFAA-65C8717F183E}"/>
                </a:ext>
              </a:extLst>
            </p:cNvPr>
            <p:cNvSpPr/>
            <p:nvPr/>
          </p:nvSpPr>
          <p:spPr>
            <a:xfrm>
              <a:off x="4194004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EAF2DCA-258E-AE4D-AF1B-CFD0C2601A66}"/>
                </a:ext>
              </a:extLst>
            </p:cNvPr>
            <p:cNvSpPr/>
            <p:nvPr/>
          </p:nvSpPr>
          <p:spPr>
            <a:xfrm>
              <a:off x="4287666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6D2A10E-6A3F-B34C-8A10-82809ADD10E4}"/>
                </a:ext>
              </a:extLst>
            </p:cNvPr>
            <p:cNvSpPr/>
            <p:nvPr/>
          </p:nvSpPr>
          <p:spPr>
            <a:xfrm>
              <a:off x="4381328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000C299E-A631-F640-B1F5-BFD3244272E6}"/>
                </a:ext>
              </a:extLst>
            </p:cNvPr>
            <p:cNvSpPr/>
            <p:nvPr/>
          </p:nvSpPr>
          <p:spPr>
            <a:xfrm>
              <a:off x="4473510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4729D72-E6CE-2A45-A381-1CAE471A6176}"/>
                </a:ext>
              </a:extLst>
            </p:cNvPr>
            <p:cNvSpPr/>
            <p:nvPr/>
          </p:nvSpPr>
          <p:spPr>
            <a:xfrm>
              <a:off x="4565693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A605E99-BB38-2F46-980A-408628E0804E}"/>
                </a:ext>
              </a:extLst>
            </p:cNvPr>
            <p:cNvSpPr/>
            <p:nvPr/>
          </p:nvSpPr>
          <p:spPr>
            <a:xfrm>
              <a:off x="4657876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BF5D04D-DACC-CF4D-9F5E-656BC3F611C7}"/>
                </a:ext>
              </a:extLst>
            </p:cNvPr>
            <p:cNvSpPr/>
            <p:nvPr/>
          </p:nvSpPr>
          <p:spPr>
            <a:xfrm>
              <a:off x="4100341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18A639F-8FCF-1041-9077-BFDA468B4288}"/>
                </a:ext>
              </a:extLst>
            </p:cNvPr>
            <p:cNvSpPr/>
            <p:nvPr/>
          </p:nvSpPr>
          <p:spPr>
            <a:xfrm>
              <a:off x="4194004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2350BAB-FE71-E542-B09D-A45BD79E5E1C}"/>
                </a:ext>
              </a:extLst>
            </p:cNvPr>
            <p:cNvSpPr/>
            <p:nvPr/>
          </p:nvSpPr>
          <p:spPr>
            <a:xfrm>
              <a:off x="4287666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46F614F-88B5-FB43-BC19-8ACDA73E9A6A}"/>
                </a:ext>
              </a:extLst>
            </p:cNvPr>
            <p:cNvSpPr/>
            <p:nvPr/>
          </p:nvSpPr>
          <p:spPr>
            <a:xfrm>
              <a:off x="4381328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8CCBFCF-57DA-1445-B845-79AF662A33CA}"/>
                </a:ext>
              </a:extLst>
            </p:cNvPr>
            <p:cNvSpPr/>
            <p:nvPr/>
          </p:nvSpPr>
          <p:spPr>
            <a:xfrm>
              <a:off x="4473510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0803AEC-638B-7543-8138-0AE9749E2A9B}"/>
                </a:ext>
              </a:extLst>
            </p:cNvPr>
            <p:cNvSpPr/>
            <p:nvPr/>
          </p:nvSpPr>
          <p:spPr>
            <a:xfrm>
              <a:off x="4565693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8F10BDF-BC15-3144-9472-8B3EDB6FBB52}"/>
                </a:ext>
              </a:extLst>
            </p:cNvPr>
            <p:cNvSpPr/>
            <p:nvPr/>
          </p:nvSpPr>
          <p:spPr>
            <a:xfrm>
              <a:off x="4100341" y="3595486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EF16B8C-FD5D-5E46-BFB7-0C7B6EF79EDD}"/>
                </a:ext>
              </a:extLst>
            </p:cNvPr>
            <p:cNvSpPr/>
            <p:nvPr/>
          </p:nvSpPr>
          <p:spPr>
            <a:xfrm>
              <a:off x="4194004" y="3595486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D0D7E03-3F46-D64E-9B61-BC778DE73D88}"/>
                </a:ext>
              </a:extLst>
            </p:cNvPr>
            <p:cNvSpPr/>
            <p:nvPr/>
          </p:nvSpPr>
          <p:spPr>
            <a:xfrm>
              <a:off x="4287666" y="3595486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0C99FE6-3070-A44A-BBA6-D143F38B7D4A}"/>
                </a:ext>
              </a:extLst>
            </p:cNvPr>
            <p:cNvSpPr/>
            <p:nvPr/>
          </p:nvSpPr>
          <p:spPr>
            <a:xfrm>
              <a:off x="4381328" y="3595486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0341D90-22C7-884F-A948-59706ADD0245}"/>
                </a:ext>
              </a:extLst>
            </p:cNvPr>
            <p:cNvSpPr/>
            <p:nvPr/>
          </p:nvSpPr>
          <p:spPr>
            <a:xfrm>
              <a:off x="4475881" y="283445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221C0DD-BF9C-454A-97E2-3603166A7181}"/>
                </a:ext>
              </a:extLst>
            </p:cNvPr>
            <p:cNvSpPr/>
            <p:nvPr/>
          </p:nvSpPr>
          <p:spPr>
            <a:xfrm>
              <a:off x="4568064" y="283559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874B925-4D6F-7D46-9BE8-40F8F5D123DC}"/>
                </a:ext>
              </a:extLst>
            </p:cNvPr>
            <p:cNvSpPr/>
            <p:nvPr/>
          </p:nvSpPr>
          <p:spPr>
            <a:xfrm>
              <a:off x="4290036" y="2922336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FA11F86-753E-C146-948B-4987BB3F45CB}"/>
                </a:ext>
              </a:extLst>
            </p:cNvPr>
            <p:cNvSpPr/>
            <p:nvPr/>
          </p:nvSpPr>
          <p:spPr>
            <a:xfrm>
              <a:off x="4383698" y="291814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5EC47E5-FE5C-2641-9529-4E3BC92FDE1C}"/>
                </a:ext>
              </a:extLst>
            </p:cNvPr>
            <p:cNvSpPr/>
            <p:nvPr/>
          </p:nvSpPr>
          <p:spPr>
            <a:xfrm>
              <a:off x="4475881" y="291814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07A01BE-56C1-574D-8F62-4750589E56E9}"/>
                </a:ext>
              </a:extLst>
            </p:cNvPr>
            <p:cNvSpPr/>
            <p:nvPr/>
          </p:nvSpPr>
          <p:spPr>
            <a:xfrm>
              <a:off x="4568064" y="291814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1913C11-3AEC-E042-A91B-DD3F6000E270}"/>
                </a:ext>
              </a:extLst>
            </p:cNvPr>
            <p:cNvSpPr/>
            <p:nvPr/>
          </p:nvSpPr>
          <p:spPr>
            <a:xfrm>
              <a:off x="4651239" y="291814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62FB7B2-4B02-0E4A-B7E6-CFF145A93B58}"/>
                </a:ext>
              </a:extLst>
            </p:cNvPr>
            <p:cNvSpPr/>
            <p:nvPr/>
          </p:nvSpPr>
          <p:spPr>
            <a:xfrm>
              <a:off x="4196374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3B26F3A-B3B1-5D49-9E42-A1A273196DA2}"/>
                </a:ext>
              </a:extLst>
            </p:cNvPr>
            <p:cNvSpPr/>
            <p:nvPr/>
          </p:nvSpPr>
          <p:spPr>
            <a:xfrm>
              <a:off x="4290036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B3FF6FA-7A21-4742-AAA2-0FB6081C1283}"/>
                </a:ext>
              </a:extLst>
            </p:cNvPr>
            <p:cNvSpPr/>
            <p:nvPr/>
          </p:nvSpPr>
          <p:spPr>
            <a:xfrm>
              <a:off x="4383698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B386D86-3A41-AE42-B41C-7AB605C613A9}"/>
                </a:ext>
              </a:extLst>
            </p:cNvPr>
            <p:cNvSpPr/>
            <p:nvPr/>
          </p:nvSpPr>
          <p:spPr>
            <a:xfrm>
              <a:off x="4475881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96A8715-6CD0-724C-8EAE-0AAAEB7BFEBA}"/>
                </a:ext>
              </a:extLst>
            </p:cNvPr>
            <p:cNvSpPr/>
            <p:nvPr/>
          </p:nvSpPr>
          <p:spPr>
            <a:xfrm>
              <a:off x="4568064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E034371-BCBF-724C-94EF-C6996E4C514B}"/>
                </a:ext>
              </a:extLst>
            </p:cNvPr>
            <p:cNvSpPr/>
            <p:nvPr/>
          </p:nvSpPr>
          <p:spPr>
            <a:xfrm>
              <a:off x="4660247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2EA03C0-8A3F-B64E-8740-C8B99A91F537}"/>
                </a:ext>
              </a:extLst>
            </p:cNvPr>
            <p:cNvSpPr/>
            <p:nvPr/>
          </p:nvSpPr>
          <p:spPr>
            <a:xfrm>
              <a:off x="4016258" y="3259491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380FF5D-3AA5-E54A-857B-C49848DCEFE9}"/>
                </a:ext>
              </a:extLst>
            </p:cNvPr>
            <p:cNvSpPr/>
            <p:nvPr/>
          </p:nvSpPr>
          <p:spPr>
            <a:xfrm>
              <a:off x="4016258" y="3342041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E16FC90-739D-2C46-B6AD-415BCE189A93}"/>
                </a:ext>
              </a:extLst>
            </p:cNvPr>
            <p:cNvSpPr/>
            <p:nvPr/>
          </p:nvSpPr>
          <p:spPr>
            <a:xfrm>
              <a:off x="4016258" y="342459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42BC129C-1E81-3640-93A8-6A879E76F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2038" y="2880175"/>
              <a:ext cx="106367" cy="345645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3E07BC68-AF33-0245-B654-9CB74F4C335D}"/>
                </a:ext>
              </a:extLst>
            </p:cNvPr>
            <p:cNvCxnSpPr>
              <a:cxnSpLocks/>
              <a:stCxn id="130" idx="3"/>
              <a:endCxn id="200" idx="7"/>
            </p:cNvCxnSpPr>
            <p:nvPr/>
          </p:nvCxnSpPr>
          <p:spPr>
            <a:xfrm flipH="1">
              <a:off x="4418627" y="3127803"/>
              <a:ext cx="153795" cy="108233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98CAA04-CC5D-6244-A78A-DDF12043DE9E}"/>
                </a:ext>
              </a:extLst>
            </p:cNvPr>
            <p:cNvCxnSpPr>
              <a:cxnSpLocks/>
              <a:stCxn id="146" idx="6"/>
              <a:endCxn id="200" idx="2"/>
            </p:cNvCxnSpPr>
            <p:nvPr/>
          </p:nvCxnSpPr>
          <p:spPr>
            <a:xfrm flipV="1">
              <a:off x="4146288" y="3268365"/>
              <a:ext cx="193903" cy="96627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1A5C771A-F8D8-DC41-8B69-375F89CDBE69}"/>
                </a:ext>
              </a:extLst>
            </p:cNvPr>
            <p:cNvCxnSpPr>
              <a:cxnSpLocks/>
              <a:stCxn id="158" idx="1"/>
              <a:endCxn id="200" idx="5"/>
            </p:cNvCxnSpPr>
            <p:nvPr/>
          </p:nvCxnSpPr>
          <p:spPr>
            <a:xfrm flipH="1" flipV="1">
              <a:off x="4418627" y="3300694"/>
              <a:ext cx="153795" cy="130685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03175FB-7BAB-354B-9A1F-DF3688089895}"/>
                </a:ext>
              </a:extLst>
            </p:cNvPr>
            <p:cNvCxnSpPr>
              <a:cxnSpLocks/>
              <a:stCxn id="161" idx="7"/>
              <a:endCxn id="200" idx="4"/>
            </p:cNvCxnSpPr>
            <p:nvPr/>
          </p:nvCxnSpPr>
          <p:spPr>
            <a:xfrm flipV="1">
              <a:off x="4233222" y="3314085"/>
              <a:ext cx="152916" cy="199844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093AFA77-57B8-3348-B2FF-F150B822EAD2}"/>
                </a:ext>
              </a:extLst>
            </p:cNvPr>
            <p:cNvCxnSpPr>
              <a:cxnSpLocks/>
              <a:stCxn id="126" idx="5"/>
              <a:endCxn id="200" idx="1"/>
            </p:cNvCxnSpPr>
            <p:nvPr/>
          </p:nvCxnSpPr>
          <p:spPr>
            <a:xfrm>
              <a:off x="4233222" y="3127803"/>
              <a:ext cx="120427" cy="108233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2964362A-9041-2648-BF2D-AD0DD8C24AF6}"/>
                </a:ext>
              </a:extLst>
            </p:cNvPr>
            <p:cNvCxnSpPr>
              <a:cxnSpLocks/>
              <a:stCxn id="163" idx="0"/>
            </p:cNvCxnSpPr>
            <p:nvPr/>
          </p:nvCxnSpPr>
          <p:spPr>
            <a:xfrm flipV="1">
              <a:off x="4404302" y="3308314"/>
              <a:ext cx="2895" cy="198919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90276517-E025-FF41-84A1-812035FA071A}"/>
                </a:ext>
              </a:extLst>
            </p:cNvPr>
            <p:cNvCxnSpPr>
              <a:cxnSpLocks/>
            </p:cNvCxnSpPr>
            <p:nvPr/>
          </p:nvCxnSpPr>
          <p:spPr>
            <a:xfrm>
              <a:off x="4317824" y="3049229"/>
              <a:ext cx="56884" cy="177226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9C7509D-7816-9741-882C-F61E3A7165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910" y="3268365"/>
              <a:ext cx="133608" cy="14077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DECE4ECE-76BA-D543-88F0-C60D41FCC6B2}"/>
                </a:ext>
              </a:extLst>
            </p:cNvPr>
            <p:cNvCxnSpPr>
              <a:cxnSpLocks/>
            </p:cNvCxnSpPr>
            <p:nvPr/>
          </p:nvCxnSpPr>
          <p:spPr>
            <a:xfrm>
              <a:off x="4142734" y="3197653"/>
              <a:ext cx="200632" cy="58012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EE2E903C-CE31-6C45-81DD-111B19A6410D}"/>
                </a:ext>
              </a:extLst>
            </p:cNvPr>
            <p:cNvCxnSpPr>
              <a:cxnSpLocks/>
              <a:stCxn id="160" idx="7"/>
              <a:endCxn id="200" idx="3"/>
            </p:cNvCxnSpPr>
            <p:nvPr/>
          </p:nvCxnSpPr>
          <p:spPr>
            <a:xfrm flipV="1">
              <a:off x="4139559" y="3300694"/>
              <a:ext cx="214090" cy="213235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4388C403-23BF-0F4F-AFD7-D6A423C99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9102" y="2957512"/>
              <a:ext cx="172411" cy="272174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89C3AC12-8D9D-A54F-A395-5AB98A528F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4274" y="3279176"/>
              <a:ext cx="141419" cy="82641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16174874-30E2-A549-9A31-E5AD7CA3E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4274" y="3200539"/>
              <a:ext cx="233602" cy="51240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8D12DCB-06BF-1B49-8B08-9FDF079E19D6}"/>
                </a:ext>
              </a:extLst>
            </p:cNvPr>
            <p:cNvSpPr/>
            <p:nvPr/>
          </p:nvSpPr>
          <p:spPr>
            <a:xfrm>
              <a:off x="4340191" y="3222645"/>
              <a:ext cx="91894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10C0DDAA-CECF-3248-B6AF-6598238AD7AB}"/>
              </a:ext>
            </a:extLst>
          </p:cNvPr>
          <p:cNvSpPr txBox="1"/>
          <p:nvPr/>
        </p:nvSpPr>
        <p:spPr>
          <a:xfrm>
            <a:off x="5964356" y="1080615"/>
            <a:ext cx="1149599" cy="552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One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 </a:t>
            </a:r>
          </a:p>
          <a:p>
            <a:pPr algn="ctr"/>
            <a:r>
              <a:rPr 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2837A43-4336-C04C-A740-9ABB0B2B2DE7}"/>
              </a:ext>
            </a:extLst>
          </p:cNvPr>
          <p:cNvSpPr txBox="1"/>
          <p:nvPr/>
        </p:nvSpPr>
        <p:spPr>
          <a:xfrm>
            <a:off x="7987430" y="1700037"/>
            <a:ext cx="1206135" cy="552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Two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-US" altLang="zh-CN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 </a:t>
            </a:r>
          </a:p>
          <a:p>
            <a:pPr algn="ctr"/>
            <a:r>
              <a:rPr 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B212D45-C974-6D44-9486-9793DF761B89}"/>
              </a:ext>
            </a:extLst>
          </p:cNvPr>
          <p:cNvCxnSpPr>
            <a:cxnSpLocks/>
          </p:cNvCxnSpPr>
          <p:nvPr/>
        </p:nvCxnSpPr>
        <p:spPr>
          <a:xfrm>
            <a:off x="9355090" y="186293"/>
            <a:ext cx="0" cy="2433816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FF98D34B-4109-C143-860A-95B99C8AED68}"/>
              </a:ext>
            </a:extLst>
          </p:cNvPr>
          <p:cNvSpPr/>
          <p:nvPr/>
        </p:nvSpPr>
        <p:spPr>
          <a:xfrm>
            <a:off x="9526426" y="260439"/>
            <a:ext cx="656684" cy="2083169"/>
          </a:xfrm>
          <a:prstGeom prst="roundRect">
            <a:avLst/>
          </a:prstGeom>
          <a:solidFill>
            <a:srgbClr val="FD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A7B85AB-7C26-8743-ACD0-E0C598258DB6}"/>
              </a:ext>
            </a:extLst>
          </p:cNvPr>
          <p:cNvGrpSpPr/>
          <p:nvPr/>
        </p:nvGrpSpPr>
        <p:grpSpPr>
          <a:xfrm>
            <a:off x="9526426" y="304586"/>
            <a:ext cx="658035" cy="525084"/>
            <a:chOff x="3562705" y="1424293"/>
            <a:chExt cx="1348567" cy="1006164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1966E59-1063-DE4D-A93D-1D79B0CE2CCE}"/>
                </a:ext>
              </a:extLst>
            </p:cNvPr>
            <p:cNvSpPr/>
            <p:nvPr/>
          </p:nvSpPr>
          <p:spPr>
            <a:xfrm rot="562576">
              <a:off x="4163049" y="1639488"/>
              <a:ext cx="134396" cy="1136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>
                <a:highlight>
                  <a:srgbClr val="FFFF00"/>
                </a:highlight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1914461-283E-FD45-AC1E-7FD5FD6EA5BD}"/>
                </a:ext>
              </a:extLst>
            </p:cNvPr>
            <p:cNvSpPr/>
            <p:nvPr/>
          </p:nvSpPr>
          <p:spPr>
            <a:xfrm rot="562576">
              <a:off x="4406946" y="2101482"/>
              <a:ext cx="134396" cy="113663"/>
            </a:xfrm>
            <a:prstGeom prst="ellipse">
              <a:avLst/>
            </a:prstGeom>
            <a:solidFill>
              <a:srgbClr val="FF1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20DF9A7-83CB-6B47-8FF1-B9C8E81E6D2E}"/>
                </a:ext>
              </a:extLst>
            </p:cNvPr>
            <p:cNvSpPr/>
            <p:nvPr/>
          </p:nvSpPr>
          <p:spPr>
            <a:xfrm rot="562576">
              <a:off x="4541341" y="1813186"/>
              <a:ext cx="134396" cy="113663"/>
            </a:xfrm>
            <a:prstGeom prst="ellipse">
              <a:avLst/>
            </a:prstGeom>
            <a:solidFill>
              <a:srgbClr val="08E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8C62C0B-439B-444C-983F-1BE8325C5247}"/>
                </a:ext>
              </a:extLst>
            </p:cNvPr>
            <p:cNvSpPr/>
            <p:nvPr/>
          </p:nvSpPr>
          <p:spPr>
            <a:xfrm rot="562576">
              <a:off x="3800290" y="1844414"/>
              <a:ext cx="134396" cy="11366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A23F219-7AFD-774A-9F6D-C3640EFA5562}"/>
                </a:ext>
              </a:extLst>
            </p:cNvPr>
            <p:cNvSpPr/>
            <p:nvPr/>
          </p:nvSpPr>
          <p:spPr>
            <a:xfrm rot="562576">
              <a:off x="4028654" y="2097322"/>
              <a:ext cx="134396" cy="11366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193A353B-B6E7-C54F-BE9F-2D208B5F67AA}"/>
                </a:ext>
              </a:extLst>
            </p:cNvPr>
            <p:cNvSpPr/>
            <p:nvPr/>
          </p:nvSpPr>
          <p:spPr>
            <a:xfrm rot="562576">
              <a:off x="4163048" y="1870017"/>
              <a:ext cx="134396" cy="11366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AADA8C8-D068-9D4B-AECB-116098C4AE89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16479" y="1752389"/>
              <a:ext cx="27537" cy="1183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AF68E19-7D14-ED46-B15F-754D4A7F8DD9}"/>
                </a:ext>
              </a:extLst>
            </p:cNvPr>
            <p:cNvCxnSpPr>
              <a:cxnSpLocks/>
            </p:cNvCxnSpPr>
            <p:nvPr/>
          </p:nvCxnSpPr>
          <p:spPr>
            <a:xfrm rot="562576" flipV="1">
              <a:off x="4296545" y="1862655"/>
              <a:ext cx="245694" cy="715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6F6A537-66C2-034B-B5D9-F351596EA27C}"/>
                </a:ext>
              </a:extLst>
            </p:cNvPr>
            <p:cNvCxnSpPr>
              <a:cxnSpLocks/>
              <a:stCxn id="207" idx="6"/>
              <a:endCxn id="209" idx="1"/>
            </p:cNvCxnSpPr>
            <p:nvPr/>
          </p:nvCxnSpPr>
          <p:spPr>
            <a:xfrm>
              <a:off x="4296547" y="1706145"/>
              <a:ext cx="272403" cy="11727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2902AFE-AF79-D046-9C31-BAFF0D315E5A}"/>
                </a:ext>
              </a:extLst>
            </p:cNvPr>
            <p:cNvCxnSpPr>
              <a:cxnSpLocks/>
              <a:stCxn id="207" idx="2"/>
              <a:endCxn id="210" idx="0"/>
            </p:cNvCxnSpPr>
            <p:nvPr/>
          </p:nvCxnSpPr>
          <p:spPr>
            <a:xfrm flipH="1">
              <a:off x="3877801" y="1686493"/>
              <a:ext cx="286144" cy="1586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F755875-F4B9-6042-96C5-216E5041C3DD}"/>
                </a:ext>
              </a:extLst>
            </p:cNvPr>
            <p:cNvCxnSpPr>
              <a:cxnSpLocks/>
              <a:stCxn id="210" idx="6"/>
              <a:endCxn id="212" idx="2"/>
            </p:cNvCxnSpPr>
            <p:nvPr/>
          </p:nvCxnSpPr>
          <p:spPr>
            <a:xfrm>
              <a:off x="3933788" y="1911073"/>
              <a:ext cx="230156" cy="59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D1B198A-B724-A546-AD32-9981F2596806}"/>
                </a:ext>
              </a:extLst>
            </p:cNvPr>
            <p:cNvCxnSpPr>
              <a:cxnSpLocks/>
              <a:stCxn id="211" idx="0"/>
              <a:endCxn id="212" idx="3"/>
            </p:cNvCxnSpPr>
            <p:nvPr/>
          </p:nvCxnSpPr>
          <p:spPr>
            <a:xfrm flipV="1">
              <a:off x="4106165" y="1959550"/>
              <a:ext cx="69905" cy="1385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2BB23A0-8B53-C749-BE71-CD8E2AEB83C8}"/>
                </a:ext>
              </a:extLst>
            </p:cNvPr>
            <p:cNvCxnSpPr>
              <a:cxnSpLocks/>
              <a:stCxn id="210" idx="4"/>
              <a:endCxn id="211" idx="2"/>
            </p:cNvCxnSpPr>
            <p:nvPr/>
          </p:nvCxnSpPr>
          <p:spPr>
            <a:xfrm>
              <a:off x="3857174" y="1957318"/>
              <a:ext cx="172378" cy="1870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C308DEA-91B5-F648-9379-3242321C3868}"/>
                </a:ext>
              </a:extLst>
            </p:cNvPr>
            <p:cNvCxnSpPr>
              <a:cxnSpLocks/>
            </p:cNvCxnSpPr>
            <p:nvPr/>
          </p:nvCxnSpPr>
          <p:spPr>
            <a:xfrm rot="562576" flipH="1">
              <a:off x="4530761" y="1926089"/>
              <a:ext cx="64010" cy="1977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62C7945-4769-4A40-A8A7-3D86C2177BC4}"/>
                </a:ext>
              </a:extLst>
            </p:cNvPr>
            <p:cNvCxnSpPr>
              <a:cxnSpLocks/>
              <a:stCxn id="211" idx="5"/>
              <a:endCxn id="208" idx="3"/>
            </p:cNvCxnSpPr>
            <p:nvPr/>
          </p:nvCxnSpPr>
          <p:spPr>
            <a:xfrm flipV="1">
              <a:off x="4135439" y="2191014"/>
              <a:ext cx="284529" cy="97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FA53E2-1191-9346-9D17-E6C91D93A9AB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67389" y="1971703"/>
              <a:ext cx="169610" cy="1417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0BBE443-B76E-4D4B-A0D7-1F4E26AC4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4443" y="1750936"/>
              <a:ext cx="246829" cy="1074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9E1B605-DF2F-1B4D-8AEE-0505D8A1D43C}"/>
                </a:ext>
              </a:extLst>
            </p:cNvPr>
            <p:cNvCxnSpPr>
              <a:cxnSpLocks/>
            </p:cNvCxnSpPr>
            <p:nvPr/>
          </p:nvCxnSpPr>
          <p:spPr>
            <a:xfrm>
              <a:off x="4491716" y="2200752"/>
              <a:ext cx="124333" cy="2297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630DD13-FD21-B145-ADCC-70D03E4FA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1970" y="1424293"/>
              <a:ext cx="0" cy="2174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998CD73-3853-1F47-97BC-8BF0C9FB5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267" y="2196822"/>
              <a:ext cx="155424" cy="19446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6C608EE-DB70-0E43-A15C-A6F5267A8548}"/>
                </a:ext>
              </a:extLst>
            </p:cNvPr>
            <p:cNvCxnSpPr>
              <a:cxnSpLocks/>
            </p:cNvCxnSpPr>
            <p:nvPr/>
          </p:nvCxnSpPr>
          <p:spPr>
            <a:xfrm>
              <a:off x="3562705" y="1901863"/>
              <a:ext cx="242069" cy="52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484240D-0F47-3C4E-8BDB-24228497A3CA}"/>
              </a:ext>
            </a:extLst>
          </p:cNvPr>
          <p:cNvGrpSpPr/>
          <p:nvPr/>
        </p:nvGrpSpPr>
        <p:grpSpPr>
          <a:xfrm>
            <a:off x="9525075" y="856970"/>
            <a:ext cx="658035" cy="525084"/>
            <a:chOff x="3562705" y="1424293"/>
            <a:chExt cx="1348567" cy="1006164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C6C8B2A-29C7-B54B-A56C-848761109506}"/>
                </a:ext>
              </a:extLst>
            </p:cNvPr>
            <p:cNvSpPr/>
            <p:nvPr/>
          </p:nvSpPr>
          <p:spPr>
            <a:xfrm rot="562576">
              <a:off x="4163049" y="1639488"/>
              <a:ext cx="134396" cy="1136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>
                <a:highlight>
                  <a:srgbClr val="FFFF00"/>
                </a:highlight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6051A7C-E4AF-C14A-8FDE-D2F62180472F}"/>
                </a:ext>
              </a:extLst>
            </p:cNvPr>
            <p:cNvSpPr/>
            <p:nvPr/>
          </p:nvSpPr>
          <p:spPr>
            <a:xfrm rot="562576">
              <a:off x="4406946" y="2101482"/>
              <a:ext cx="134396" cy="113663"/>
            </a:xfrm>
            <a:prstGeom prst="ellipse">
              <a:avLst/>
            </a:prstGeom>
            <a:solidFill>
              <a:srgbClr val="FF1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9D780165-2800-EE4E-811A-E481B15DA50E}"/>
                </a:ext>
              </a:extLst>
            </p:cNvPr>
            <p:cNvSpPr/>
            <p:nvPr/>
          </p:nvSpPr>
          <p:spPr>
            <a:xfrm rot="562576">
              <a:off x="4541341" y="1813186"/>
              <a:ext cx="134396" cy="113663"/>
            </a:xfrm>
            <a:prstGeom prst="ellipse">
              <a:avLst/>
            </a:prstGeom>
            <a:solidFill>
              <a:srgbClr val="08E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56BF6BC8-55F2-E646-89AB-A9940E46E3D0}"/>
                </a:ext>
              </a:extLst>
            </p:cNvPr>
            <p:cNvSpPr/>
            <p:nvPr/>
          </p:nvSpPr>
          <p:spPr>
            <a:xfrm rot="562576">
              <a:off x="3800290" y="1844414"/>
              <a:ext cx="134396" cy="11366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0D962414-72B2-AC4B-B31C-0934601D28C1}"/>
                </a:ext>
              </a:extLst>
            </p:cNvPr>
            <p:cNvSpPr/>
            <p:nvPr/>
          </p:nvSpPr>
          <p:spPr>
            <a:xfrm rot="562576">
              <a:off x="4028654" y="2097322"/>
              <a:ext cx="134396" cy="11366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33FC012-657F-EB41-A898-492BAA7A5C0C}"/>
                </a:ext>
              </a:extLst>
            </p:cNvPr>
            <p:cNvSpPr/>
            <p:nvPr/>
          </p:nvSpPr>
          <p:spPr>
            <a:xfrm rot="562576">
              <a:off x="4163048" y="1870017"/>
              <a:ext cx="134396" cy="11366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5629D81-76A4-154D-82C0-BBD3E947D15E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16479" y="1752389"/>
              <a:ext cx="27537" cy="1183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C6D31055-E356-D246-B490-AA92C0BAD870}"/>
                </a:ext>
              </a:extLst>
            </p:cNvPr>
            <p:cNvCxnSpPr>
              <a:cxnSpLocks/>
            </p:cNvCxnSpPr>
            <p:nvPr/>
          </p:nvCxnSpPr>
          <p:spPr>
            <a:xfrm rot="562576" flipV="1">
              <a:off x="4296545" y="1862655"/>
              <a:ext cx="245694" cy="715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C2C8B65-A0E8-1C49-A437-36D5F1C3F465}"/>
                </a:ext>
              </a:extLst>
            </p:cNvPr>
            <p:cNvCxnSpPr>
              <a:cxnSpLocks/>
              <a:stCxn id="229" idx="6"/>
              <a:endCxn id="231" idx="1"/>
            </p:cNvCxnSpPr>
            <p:nvPr/>
          </p:nvCxnSpPr>
          <p:spPr>
            <a:xfrm>
              <a:off x="4296547" y="1706145"/>
              <a:ext cx="272403" cy="11727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B47C121C-5E0F-4947-A974-6B72F117C0BF}"/>
                </a:ext>
              </a:extLst>
            </p:cNvPr>
            <p:cNvCxnSpPr>
              <a:cxnSpLocks/>
              <a:stCxn id="229" idx="2"/>
              <a:endCxn id="232" idx="0"/>
            </p:cNvCxnSpPr>
            <p:nvPr/>
          </p:nvCxnSpPr>
          <p:spPr>
            <a:xfrm flipH="1">
              <a:off x="3877801" y="1686493"/>
              <a:ext cx="286144" cy="1586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B48BB72B-A808-D544-93BC-09B44C072237}"/>
                </a:ext>
              </a:extLst>
            </p:cNvPr>
            <p:cNvCxnSpPr>
              <a:cxnSpLocks/>
              <a:stCxn id="232" idx="6"/>
              <a:endCxn id="234" idx="2"/>
            </p:cNvCxnSpPr>
            <p:nvPr/>
          </p:nvCxnSpPr>
          <p:spPr>
            <a:xfrm>
              <a:off x="3933788" y="1911073"/>
              <a:ext cx="230156" cy="59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91A3D23-E31D-BB4D-94C3-2DEA424B81ED}"/>
                </a:ext>
              </a:extLst>
            </p:cNvPr>
            <p:cNvCxnSpPr>
              <a:cxnSpLocks/>
              <a:stCxn id="233" idx="0"/>
              <a:endCxn id="234" idx="3"/>
            </p:cNvCxnSpPr>
            <p:nvPr/>
          </p:nvCxnSpPr>
          <p:spPr>
            <a:xfrm flipV="1">
              <a:off x="4106165" y="1959550"/>
              <a:ext cx="69905" cy="1385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E60EAC8-DF75-F14D-9B31-E225AFF854C5}"/>
                </a:ext>
              </a:extLst>
            </p:cNvPr>
            <p:cNvCxnSpPr>
              <a:cxnSpLocks/>
              <a:stCxn id="232" idx="4"/>
              <a:endCxn id="233" idx="2"/>
            </p:cNvCxnSpPr>
            <p:nvPr/>
          </p:nvCxnSpPr>
          <p:spPr>
            <a:xfrm>
              <a:off x="3857174" y="1957318"/>
              <a:ext cx="172378" cy="1870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4EB57D0-CD64-B648-A27B-B0FD42DEBEE7}"/>
                </a:ext>
              </a:extLst>
            </p:cNvPr>
            <p:cNvCxnSpPr>
              <a:cxnSpLocks/>
            </p:cNvCxnSpPr>
            <p:nvPr/>
          </p:nvCxnSpPr>
          <p:spPr>
            <a:xfrm rot="562576" flipH="1">
              <a:off x="4530761" y="1926089"/>
              <a:ext cx="64010" cy="1977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4676501-0222-A341-87F5-9FCAE0EF28AE}"/>
                </a:ext>
              </a:extLst>
            </p:cNvPr>
            <p:cNvCxnSpPr>
              <a:cxnSpLocks/>
              <a:stCxn id="233" idx="5"/>
              <a:endCxn id="230" idx="3"/>
            </p:cNvCxnSpPr>
            <p:nvPr/>
          </p:nvCxnSpPr>
          <p:spPr>
            <a:xfrm flipV="1">
              <a:off x="4135439" y="2191014"/>
              <a:ext cx="284529" cy="97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00D7127-A644-5249-8754-C568C1DF47D3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67389" y="1971703"/>
              <a:ext cx="169610" cy="1417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343077E2-E493-E64C-9755-17862286A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4443" y="1750936"/>
              <a:ext cx="246829" cy="1074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9F37A545-AE37-8442-A395-B393C6DB8B9B}"/>
                </a:ext>
              </a:extLst>
            </p:cNvPr>
            <p:cNvCxnSpPr>
              <a:cxnSpLocks/>
            </p:cNvCxnSpPr>
            <p:nvPr/>
          </p:nvCxnSpPr>
          <p:spPr>
            <a:xfrm>
              <a:off x="4491716" y="2200752"/>
              <a:ext cx="124333" cy="2297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00BEDD2-F920-0B46-9D0D-A65E7E38C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1970" y="1424293"/>
              <a:ext cx="0" cy="2174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6315077D-3AE7-7E48-BF72-F166DBD996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267" y="2196822"/>
              <a:ext cx="155424" cy="19446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81CDF43-A620-D345-A5C6-26DFAD0691DA}"/>
                </a:ext>
              </a:extLst>
            </p:cNvPr>
            <p:cNvCxnSpPr>
              <a:cxnSpLocks/>
            </p:cNvCxnSpPr>
            <p:nvPr/>
          </p:nvCxnSpPr>
          <p:spPr>
            <a:xfrm>
              <a:off x="3562705" y="1901863"/>
              <a:ext cx="242069" cy="52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Oval 249">
            <a:extLst>
              <a:ext uri="{FF2B5EF4-FFF2-40B4-BE49-F238E27FC236}">
                <a16:creationId xmlns:a16="http://schemas.microsoft.com/office/drawing/2014/main" id="{62D3BA30-5109-2F4E-B697-D7053E404E24}"/>
              </a:ext>
            </a:extLst>
          </p:cNvPr>
          <p:cNvSpPr/>
          <p:nvPr/>
        </p:nvSpPr>
        <p:spPr>
          <a:xfrm>
            <a:off x="9822408" y="1382540"/>
            <a:ext cx="44821" cy="448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AC7EF9EE-CD5E-214B-ACBF-5F259EE8A11C}"/>
              </a:ext>
            </a:extLst>
          </p:cNvPr>
          <p:cNvSpPr/>
          <p:nvPr/>
        </p:nvSpPr>
        <p:spPr>
          <a:xfrm>
            <a:off x="9822408" y="1487281"/>
            <a:ext cx="44821" cy="448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675478FE-904B-C14C-857E-B3B94B5CBB7B}"/>
              </a:ext>
            </a:extLst>
          </p:cNvPr>
          <p:cNvSpPr/>
          <p:nvPr/>
        </p:nvSpPr>
        <p:spPr>
          <a:xfrm>
            <a:off x="9823639" y="1608242"/>
            <a:ext cx="44821" cy="448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813B3CB-8722-BA4F-A08C-C1E2F4DFDE97}"/>
              </a:ext>
            </a:extLst>
          </p:cNvPr>
          <p:cNvGrpSpPr/>
          <p:nvPr/>
        </p:nvGrpSpPr>
        <p:grpSpPr>
          <a:xfrm>
            <a:off x="9525750" y="1710393"/>
            <a:ext cx="658035" cy="525084"/>
            <a:chOff x="3562705" y="1424293"/>
            <a:chExt cx="1348567" cy="1006164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AB0A5BC-BA4A-5A41-8CE2-0738DC8B14A0}"/>
                </a:ext>
              </a:extLst>
            </p:cNvPr>
            <p:cNvSpPr/>
            <p:nvPr/>
          </p:nvSpPr>
          <p:spPr>
            <a:xfrm rot="562576">
              <a:off x="4163049" y="1639488"/>
              <a:ext cx="134396" cy="1136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>
                <a:highlight>
                  <a:srgbClr val="FFFF00"/>
                </a:highlight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DEB3ED6-193B-394D-8B89-349F1D3DBD52}"/>
                </a:ext>
              </a:extLst>
            </p:cNvPr>
            <p:cNvSpPr/>
            <p:nvPr/>
          </p:nvSpPr>
          <p:spPr>
            <a:xfrm rot="562576">
              <a:off x="4406946" y="2101482"/>
              <a:ext cx="134396" cy="113663"/>
            </a:xfrm>
            <a:prstGeom prst="ellipse">
              <a:avLst/>
            </a:prstGeom>
            <a:solidFill>
              <a:srgbClr val="FF1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FEDDA2C-BE5A-5B47-8B5E-39494B76D482}"/>
                </a:ext>
              </a:extLst>
            </p:cNvPr>
            <p:cNvSpPr/>
            <p:nvPr/>
          </p:nvSpPr>
          <p:spPr>
            <a:xfrm rot="562576">
              <a:off x="4541341" y="1813186"/>
              <a:ext cx="134396" cy="113663"/>
            </a:xfrm>
            <a:prstGeom prst="ellipse">
              <a:avLst/>
            </a:prstGeom>
            <a:solidFill>
              <a:srgbClr val="08E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FCA25327-41B5-1D4E-8689-DA68D772A2CD}"/>
                </a:ext>
              </a:extLst>
            </p:cNvPr>
            <p:cNvSpPr/>
            <p:nvPr/>
          </p:nvSpPr>
          <p:spPr>
            <a:xfrm rot="562576">
              <a:off x="3800290" y="1844414"/>
              <a:ext cx="134396" cy="11366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E09FDAB8-85E2-534F-8033-0FBC4C71145E}"/>
                </a:ext>
              </a:extLst>
            </p:cNvPr>
            <p:cNvSpPr/>
            <p:nvPr/>
          </p:nvSpPr>
          <p:spPr>
            <a:xfrm rot="562576">
              <a:off x="4028654" y="2097322"/>
              <a:ext cx="134396" cy="11366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9506AF1A-3AE8-6347-970F-3DEB944E3308}"/>
                </a:ext>
              </a:extLst>
            </p:cNvPr>
            <p:cNvSpPr/>
            <p:nvPr/>
          </p:nvSpPr>
          <p:spPr>
            <a:xfrm rot="562576">
              <a:off x="4163048" y="1870017"/>
              <a:ext cx="134396" cy="11366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F28D7A6-ECF7-5540-A99E-C357BC9FA7A6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16479" y="1752389"/>
              <a:ext cx="27537" cy="1183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31429A-7397-8741-8717-542E40F2D85A}"/>
                </a:ext>
              </a:extLst>
            </p:cNvPr>
            <p:cNvCxnSpPr>
              <a:cxnSpLocks/>
            </p:cNvCxnSpPr>
            <p:nvPr/>
          </p:nvCxnSpPr>
          <p:spPr>
            <a:xfrm rot="562576" flipV="1">
              <a:off x="4296545" y="1862655"/>
              <a:ext cx="245694" cy="715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1E7CBD8-892C-1B4D-AE2D-986C01AEC0F2}"/>
                </a:ext>
              </a:extLst>
            </p:cNvPr>
            <p:cNvCxnSpPr>
              <a:cxnSpLocks/>
              <a:stCxn id="254" idx="6"/>
              <a:endCxn id="256" idx="1"/>
            </p:cNvCxnSpPr>
            <p:nvPr/>
          </p:nvCxnSpPr>
          <p:spPr>
            <a:xfrm>
              <a:off x="4296547" y="1706145"/>
              <a:ext cx="272403" cy="11727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B12433F4-AF0D-0E46-ACD2-B2CC3073C3F9}"/>
                </a:ext>
              </a:extLst>
            </p:cNvPr>
            <p:cNvCxnSpPr>
              <a:cxnSpLocks/>
              <a:stCxn id="254" idx="2"/>
              <a:endCxn id="257" idx="0"/>
            </p:cNvCxnSpPr>
            <p:nvPr/>
          </p:nvCxnSpPr>
          <p:spPr>
            <a:xfrm flipH="1">
              <a:off x="3877801" y="1686493"/>
              <a:ext cx="286144" cy="1586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1B98EF4-1F73-9A49-A1B9-031CBCFC22E1}"/>
                </a:ext>
              </a:extLst>
            </p:cNvPr>
            <p:cNvCxnSpPr>
              <a:cxnSpLocks/>
              <a:stCxn id="257" idx="6"/>
              <a:endCxn id="259" idx="2"/>
            </p:cNvCxnSpPr>
            <p:nvPr/>
          </p:nvCxnSpPr>
          <p:spPr>
            <a:xfrm>
              <a:off x="3933788" y="1911073"/>
              <a:ext cx="230156" cy="59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9234F668-8B7C-4445-8E99-ED9B33A40005}"/>
                </a:ext>
              </a:extLst>
            </p:cNvPr>
            <p:cNvCxnSpPr>
              <a:cxnSpLocks/>
              <a:stCxn id="258" idx="0"/>
              <a:endCxn id="259" idx="3"/>
            </p:cNvCxnSpPr>
            <p:nvPr/>
          </p:nvCxnSpPr>
          <p:spPr>
            <a:xfrm flipV="1">
              <a:off x="4106165" y="1959550"/>
              <a:ext cx="69905" cy="1385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B94F807-C8BC-EF45-9655-06E92F42A3F5}"/>
                </a:ext>
              </a:extLst>
            </p:cNvPr>
            <p:cNvCxnSpPr>
              <a:cxnSpLocks/>
              <a:stCxn id="257" idx="4"/>
              <a:endCxn id="258" idx="2"/>
            </p:cNvCxnSpPr>
            <p:nvPr/>
          </p:nvCxnSpPr>
          <p:spPr>
            <a:xfrm>
              <a:off x="3857174" y="1957318"/>
              <a:ext cx="172378" cy="1870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C7F7A8-E91A-1B42-88E9-F0C830A74760}"/>
                </a:ext>
              </a:extLst>
            </p:cNvPr>
            <p:cNvCxnSpPr>
              <a:cxnSpLocks/>
            </p:cNvCxnSpPr>
            <p:nvPr/>
          </p:nvCxnSpPr>
          <p:spPr>
            <a:xfrm rot="562576" flipH="1">
              <a:off x="4530761" y="1926089"/>
              <a:ext cx="64010" cy="1977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619D08B7-115D-9B4D-8C51-C72CBC88AE18}"/>
                </a:ext>
              </a:extLst>
            </p:cNvPr>
            <p:cNvCxnSpPr>
              <a:cxnSpLocks/>
              <a:stCxn id="258" idx="5"/>
              <a:endCxn id="255" idx="3"/>
            </p:cNvCxnSpPr>
            <p:nvPr/>
          </p:nvCxnSpPr>
          <p:spPr>
            <a:xfrm flipV="1">
              <a:off x="4135439" y="2191014"/>
              <a:ext cx="284529" cy="97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591B081-226B-7945-88C7-75AD57BCAE6C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67389" y="1971703"/>
              <a:ext cx="169610" cy="1417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45449BE-5F35-EE4D-A928-36A57FAE0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4443" y="1750936"/>
              <a:ext cx="246829" cy="1074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18343B59-121C-7A4E-8F53-963BE904AE54}"/>
                </a:ext>
              </a:extLst>
            </p:cNvPr>
            <p:cNvCxnSpPr>
              <a:cxnSpLocks/>
            </p:cNvCxnSpPr>
            <p:nvPr/>
          </p:nvCxnSpPr>
          <p:spPr>
            <a:xfrm>
              <a:off x="4491716" y="2200752"/>
              <a:ext cx="124333" cy="2297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29790388-4120-B441-BA38-D471DD69C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1970" y="1424293"/>
              <a:ext cx="0" cy="2174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07987DF9-29A1-5342-BF42-F5B83F8ED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267" y="2196822"/>
              <a:ext cx="155424" cy="19446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16FA8E3-E08E-DA46-8706-BA16FF91AD94}"/>
                </a:ext>
              </a:extLst>
            </p:cNvPr>
            <p:cNvCxnSpPr>
              <a:cxnSpLocks/>
            </p:cNvCxnSpPr>
            <p:nvPr/>
          </p:nvCxnSpPr>
          <p:spPr>
            <a:xfrm>
              <a:off x="3562705" y="1901863"/>
              <a:ext cx="242069" cy="52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763F2F05-A3A5-9C4C-BFC8-E56E2DB7B8D4}"/>
              </a:ext>
            </a:extLst>
          </p:cNvPr>
          <p:cNvCxnSpPr>
            <a:cxnSpLocks/>
          </p:cNvCxnSpPr>
          <p:nvPr/>
        </p:nvCxnSpPr>
        <p:spPr>
          <a:xfrm rot="562576">
            <a:off x="11118751" y="1001894"/>
            <a:ext cx="36383" cy="193750"/>
          </a:xfrm>
          <a:prstGeom prst="line">
            <a:avLst/>
          </a:prstGeom>
          <a:ln w="1905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2D244A0-2B1B-0A47-9ED4-F6D0E7C562F9}"/>
              </a:ext>
            </a:extLst>
          </p:cNvPr>
          <p:cNvCxnSpPr>
            <a:cxnSpLocks/>
          </p:cNvCxnSpPr>
          <p:nvPr/>
        </p:nvCxnSpPr>
        <p:spPr>
          <a:xfrm rot="562576" flipV="1">
            <a:off x="11224521" y="1182352"/>
            <a:ext cx="324625" cy="117105"/>
          </a:xfrm>
          <a:prstGeom prst="line">
            <a:avLst/>
          </a:prstGeom>
          <a:ln w="19050">
            <a:solidFill>
              <a:srgbClr val="00B05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A4003CF-F7B3-4147-8467-3ED1211391EF}"/>
              </a:ext>
            </a:extLst>
          </p:cNvPr>
          <p:cNvCxnSpPr>
            <a:cxnSpLocks/>
            <a:stCxn id="290" idx="6"/>
            <a:endCxn id="292" idx="1"/>
          </p:cNvCxnSpPr>
          <p:nvPr/>
        </p:nvCxnSpPr>
        <p:spPr>
          <a:xfrm>
            <a:off x="11224541" y="926195"/>
            <a:ext cx="359914" cy="1919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59589B0-4F2F-724E-B52B-CF2DE4DFDF6B}"/>
              </a:ext>
            </a:extLst>
          </p:cNvPr>
          <p:cNvCxnSpPr>
            <a:cxnSpLocks/>
            <a:stCxn id="290" idx="2"/>
            <a:endCxn id="293" idx="0"/>
          </p:cNvCxnSpPr>
          <p:nvPr/>
        </p:nvCxnSpPr>
        <p:spPr>
          <a:xfrm flipH="1">
            <a:off x="10671270" y="894049"/>
            <a:ext cx="378070" cy="2596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61CC0B49-F5F8-A74A-9EE3-B0621317ACD7}"/>
              </a:ext>
            </a:extLst>
          </p:cNvPr>
          <p:cNvCxnSpPr>
            <a:cxnSpLocks/>
            <a:stCxn id="293" idx="6"/>
            <a:endCxn id="295" idx="2"/>
          </p:cNvCxnSpPr>
          <p:nvPr/>
        </p:nvCxnSpPr>
        <p:spPr>
          <a:xfrm>
            <a:off x="10745244" y="1261575"/>
            <a:ext cx="304095" cy="9737"/>
          </a:xfrm>
          <a:prstGeom prst="line">
            <a:avLst/>
          </a:prstGeom>
          <a:ln w="1905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1868EEA-7585-A946-AB59-DBD3EBAD75EA}"/>
              </a:ext>
            </a:extLst>
          </p:cNvPr>
          <p:cNvCxnSpPr>
            <a:cxnSpLocks/>
          </p:cNvCxnSpPr>
          <p:nvPr/>
        </p:nvCxnSpPr>
        <p:spPr>
          <a:xfrm flipV="1">
            <a:off x="11001109" y="1365491"/>
            <a:ext cx="125398" cy="202139"/>
          </a:xfrm>
          <a:prstGeom prst="line">
            <a:avLst/>
          </a:prstGeom>
          <a:ln w="1905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67B71741-853B-454C-913A-EE90270F2E1D}"/>
              </a:ext>
            </a:extLst>
          </p:cNvPr>
          <p:cNvCxnSpPr>
            <a:cxnSpLocks/>
            <a:stCxn id="293" idx="4"/>
            <a:endCxn id="294" idx="2"/>
          </p:cNvCxnSpPr>
          <p:nvPr/>
        </p:nvCxnSpPr>
        <p:spPr>
          <a:xfrm>
            <a:off x="10644016" y="1337276"/>
            <a:ext cx="227756" cy="3060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C5BA5CC-79C8-3D4E-BF09-A9E333070A31}"/>
              </a:ext>
            </a:extLst>
          </p:cNvPr>
          <p:cNvCxnSpPr>
            <a:cxnSpLocks/>
          </p:cNvCxnSpPr>
          <p:nvPr/>
        </p:nvCxnSpPr>
        <p:spPr>
          <a:xfrm rot="562576" flipH="1">
            <a:off x="11533981" y="1286149"/>
            <a:ext cx="84574" cy="3236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CBC8C2A-E46B-1C42-A8E4-145C24021510}"/>
              </a:ext>
            </a:extLst>
          </p:cNvPr>
          <p:cNvCxnSpPr>
            <a:cxnSpLocks/>
            <a:stCxn id="294" idx="5"/>
          </p:cNvCxnSpPr>
          <p:nvPr/>
        </p:nvCxnSpPr>
        <p:spPr>
          <a:xfrm flipV="1">
            <a:off x="11010582" y="1722819"/>
            <a:ext cx="448857" cy="117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82D14CF-24E6-4540-84F1-3A5B5A97FBF3}"/>
              </a:ext>
            </a:extLst>
          </p:cNvPr>
          <p:cNvCxnSpPr>
            <a:cxnSpLocks/>
          </p:cNvCxnSpPr>
          <p:nvPr/>
        </p:nvCxnSpPr>
        <p:spPr>
          <a:xfrm rot="562576">
            <a:off x="11185998" y="1360818"/>
            <a:ext cx="224098" cy="231995"/>
          </a:xfrm>
          <a:prstGeom prst="line">
            <a:avLst/>
          </a:prstGeom>
          <a:ln w="19050">
            <a:solidFill>
              <a:srgbClr val="00B05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A80DD692-3210-C346-A166-72C4D1C63D87}"/>
              </a:ext>
            </a:extLst>
          </p:cNvPr>
          <p:cNvCxnSpPr>
            <a:cxnSpLocks/>
          </p:cNvCxnSpPr>
          <p:nvPr/>
        </p:nvCxnSpPr>
        <p:spPr>
          <a:xfrm flipV="1">
            <a:off x="11710609" y="1063218"/>
            <a:ext cx="345567" cy="1121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1807DF7-E338-584B-83BB-397D084C8312}"/>
              </a:ext>
            </a:extLst>
          </p:cNvPr>
          <p:cNvCxnSpPr>
            <a:cxnSpLocks/>
          </p:cNvCxnSpPr>
          <p:nvPr/>
        </p:nvCxnSpPr>
        <p:spPr>
          <a:xfrm>
            <a:off x="11482393" y="1735657"/>
            <a:ext cx="164276" cy="3759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1A52B2D-8FC5-E244-8DFF-4441389D2DED}"/>
              </a:ext>
            </a:extLst>
          </p:cNvPr>
          <p:cNvCxnSpPr>
            <a:cxnSpLocks/>
          </p:cNvCxnSpPr>
          <p:nvPr/>
        </p:nvCxnSpPr>
        <p:spPr>
          <a:xfrm flipV="1">
            <a:off x="11126004" y="558408"/>
            <a:ext cx="519" cy="2623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635AA069-0641-114B-9B1A-CC276BD89F8B}"/>
              </a:ext>
            </a:extLst>
          </p:cNvPr>
          <p:cNvCxnSpPr>
            <a:cxnSpLocks/>
          </p:cNvCxnSpPr>
          <p:nvPr/>
        </p:nvCxnSpPr>
        <p:spPr>
          <a:xfrm flipV="1">
            <a:off x="10711524" y="1729242"/>
            <a:ext cx="205355" cy="3182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DE70B02D-18B8-0545-AAF5-BFC933709F2F}"/>
              </a:ext>
            </a:extLst>
          </p:cNvPr>
          <p:cNvCxnSpPr>
            <a:cxnSpLocks/>
          </p:cNvCxnSpPr>
          <p:nvPr/>
        </p:nvCxnSpPr>
        <p:spPr>
          <a:xfrm>
            <a:off x="10254947" y="1246520"/>
            <a:ext cx="319836" cy="8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10A6095A-9B75-7744-9FE9-538A9C2B5D9E}"/>
              </a:ext>
            </a:extLst>
          </p:cNvPr>
          <p:cNvSpPr/>
          <p:nvPr/>
        </p:nvSpPr>
        <p:spPr>
          <a:xfrm rot="562576">
            <a:off x="11048139" y="817105"/>
            <a:ext cx="177571" cy="18601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>
              <a:highlight>
                <a:srgbClr val="FFFF00"/>
              </a:highlight>
            </a:endParaRP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557973F1-20C1-E146-9A32-F004444A25F2}"/>
              </a:ext>
            </a:extLst>
          </p:cNvPr>
          <p:cNvSpPr/>
          <p:nvPr/>
        </p:nvSpPr>
        <p:spPr>
          <a:xfrm rot="562576">
            <a:off x="11370389" y="1573195"/>
            <a:ext cx="177571" cy="186018"/>
          </a:xfrm>
          <a:prstGeom prst="ellipse">
            <a:avLst/>
          </a:prstGeom>
          <a:solidFill>
            <a:srgbClr val="FF1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503BFEF-510F-B14D-A471-CD5AE96F2E81}"/>
              </a:ext>
            </a:extLst>
          </p:cNvPr>
          <p:cNvSpPr/>
          <p:nvPr/>
        </p:nvSpPr>
        <p:spPr>
          <a:xfrm rot="562576">
            <a:off x="11547960" y="1101377"/>
            <a:ext cx="177571" cy="186018"/>
          </a:xfrm>
          <a:prstGeom prst="ellipse">
            <a:avLst/>
          </a:prstGeom>
          <a:solidFill>
            <a:srgbClr val="08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C31866F-E2C1-E242-976A-E546D7AAAB63}"/>
              </a:ext>
            </a:extLst>
          </p:cNvPr>
          <p:cNvSpPr/>
          <p:nvPr/>
        </p:nvSpPr>
        <p:spPr>
          <a:xfrm rot="562576">
            <a:off x="10568840" y="1152482"/>
            <a:ext cx="177571" cy="1860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0C3BA2FC-C7E5-D34E-9FF3-515817E6100A}"/>
              </a:ext>
            </a:extLst>
          </p:cNvPr>
          <p:cNvSpPr/>
          <p:nvPr/>
        </p:nvSpPr>
        <p:spPr>
          <a:xfrm rot="562576">
            <a:off x="10870568" y="1566387"/>
            <a:ext cx="177571" cy="18601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42B39AAE-1735-784F-B9AB-94409BCD19A5}"/>
              </a:ext>
            </a:extLst>
          </p:cNvPr>
          <p:cNvSpPr/>
          <p:nvPr/>
        </p:nvSpPr>
        <p:spPr>
          <a:xfrm rot="562576">
            <a:off x="11048137" y="1194385"/>
            <a:ext cx="177571" cy="186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DA66AFF3-DC18-6341-B76E-422C6DAF0247}"/>
                  </a:ext>
                </a:extLst>
              </p:cNvPr>
              <p:cNvSpPr txBox="1"/>
              <p:nvPr/>
            </p:nvSpPr>
            <p:spPr>
              <a:xfrm>
                <a:off x="11319239" y="1062678"/>
                <a:ext cx="210032" cy="167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DA66AFF3-DC18-6341-B76E-422C6DAF0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239" y="1062678"/>
                <a:ext cx="210032" cy="167233"/>
              </a:xfrm>
              <a:prstGeom prst="rect">
                <a:avLst/>
              </a:prstGeom>
              <a:blipFill>
                <a:blip r:embed="rId14"/>
                <a:stretch>
                  <a:fillRect l="-11765" r="-58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F18B2DB6-A8A1-0348-83F9-EA88DCA7FD02}"/>
                  </a:ext>
                </a:extLst>
              </p:cNvPr>
              <p:cNvSpPr txBox="1"/>
              <p:nvPr/>
            </p:nvSpPr>
            <p:spPr>
              <a:xfrm>
                <a:off x="11285705" y="1341226"/>
                <a:ext cx="210032" cy="167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F18B2DB6-A8A1-0348-83F9-EA88DCA7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705" y="1341226"/>
                <a:ext cx="210032" cy="167233"/>
              </a:xfrm>
              <a:prstGeom prst="rect">
                <a:avLst/>
              </a:prstGeom>
              <a:blipFill>
                <a:blip r:embed="rId15"/>
                <a:stretch>
                  <a:fillRect l="-5556" r="-555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A672F844-0035-ED45-9F9A-5C938A503122}"/>
                  </a:ext>
                </a:extLst>
              </p:cNvPr>
              <p:cNvSpPr txBox="1"/>
              <p:nvPr/>
            </p:nvSpPr>
            <p:spPr>
              <a:xfrm>
                <a:off x="11043518" y="1438350"/>
                <a:ext cx="210032" cy="167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A672F844-0035-ED45-9F9A-5C938A503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518" y="1438350"/>
                <a:ext cx="210032" cy="167233"/>
              </a:xfrm>
              <a:prstGeom prst="rect">
                <a:avLst/>
              </a:prstGeom>
              <a:blipFill>
                <a:blip r:embed="rId16"/>
                <a:stretch>
                  <a:fillRect l="-5556" t="-7143" r="-555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C848CA88-95B2-984E-8164-5C5226C7350F}"/>
                  </a:ext>
                </a:extLst>
              </p:cNvPr>
              <p:cNvSpPr txBox="1"/>
              <p:nvPr/>
            </p:nvSpPr>
            <p:spPr>
              <a:xfrm>
                <a:off x="10781779" y="1275287"/>
                <a:ext cx="210032" cy="166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C848CA88-95B2-984E-8164-5C5226C73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79" y="1275287"/>
                <a:ext cx="210032" cy="166786"/>
              </a:xfrm>
              <a:prstGeom prst="rect">
                <a:avLst/>
              </a:prstGeom>
              <a:blipFill>
                <a:blip r:embed="rId17"/>
                <a:stretch>
                  <a:fillRect l="-11765" t="-7143" r="-58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B642B915-C677-CB4E-B967-A2C622DF4EAD}"/>
                  </a:ext>
                </a:extLst>
              </p:cNvPr>
              <p:cNvSpPr txBox="1"/>
              <p:nvPr/>
            </p:nvSpPr>
            <p:spPr>
              <a:xfrm>
                <a:off x="10930280" y="1004437"/>
                <a:ext cx="210032" cy="169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B642B915-C677-CB4E-B967-A2C622DF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0280" y="1004437"/>
                <a:ext cx="210032" cy="169535"/>
              </a:xfrm>
              <a:prstGeom prst="rect">
                <a:avLst/>
              </a:prstGeom>
              <a:blipFill>
                <a:blip r:embed="rId18"/>
                <a:stretch>
                  <a:fillRect l="-5882" t="-7143" r="-58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351399D-F7F2-844C-9577-B52D39D60DF7}"/>
                  </a:ext>
                </a:extLst>
              </p:cNvPr>
              <p:cNvSpPr txBox="1"/>
              <p:nvPr/>
            </p:nvSpPr>
            <p:spPr>
              <a:xfrm>
                <a:off x="10570080" y="1156920"/>
                <a:ext cx="174846" cy="166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351399D-F7F2-844C-9577-B52D39D60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080" y="1156920"/>
                <a:ext cx="174846" cy="166082"/>
              </a:xfrm>
              <a:prstGeom prst="rect">
                <a:avLst/>
              </a:prstGeom>
              <a:blipFill>
                <a:blip r:embed="rId19"/>
                <a:stretch>
                  <a:fillRect l="-20000" t="-714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" name="Arc 306">
            <a:extLst>
              <a:ext uri="{FF2B5EF4-FFF2-40B4-BE49-F238E27FC236}">
                <a16:creationId xmlns:a16="http://schemas.microsoft.com/office/drawing/2014/main" id="{77214752-E621-1847-9158-AA372A745DBD}"/>
              </a:ext>
            </a:extLst>
          </p:cNvPr>
          <p:cNvSpPr/>
          <p:nvPr/>
        </p:nvSpPr>
        <p:spPr>
          <a:xfrm rot="664609">
            <a:off x="11028146" y="1024428"/>
            <a:ext cx="231891" cy="215982"/>
          </a:xfrm>
          <a:prstGeom prst="arc">
            <a:avLst>
              <a:gd name="adj1" fmla="val 7161464"/>
              <a:gd name="adj2" fmla="val 2855182"/>
            </a:avLst>
          </a:prstGeom>
          <a:ln w="19050">
            <a:solidFill>
              <a:schemeClr val="accent4"/>
            </a:solidFill>
            <a:tailEnd type="stealth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EDD077E3-D7F5-5545-91BD-E9353B561974}"/>
                  </a:ext>
                </a:extLst>
              </p:cNvPr>
              <p:cNvSpPr txBox="1"/>
              <p:nvPr/>
            </p:nvSpPr>
            <p:spPr>
              <a:xfrm>
                <a:off x="11175511" y="955267"/>
                <a:ext cx="200436" cy="159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𝒄𝒄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EDD077E3-D7F5-5545-91BD-E9353B561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5511" y="955267"/>
                <a:ext cx="200436" cy="159300"/>
              </a:xfrm>
              <a:prstGeom prst="rect">
                <a:avLst/>
              </a:prstGeom>
              <a:blipFill>
                <a:blip r:embed="rId20"/>
                <a:stretch>
                  <a:fillRect l="-5882" r="-588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TextBox 308">
            <a:extLst>
              <a:ext uri="{FF2B5EF4-FFF2-40B4-BE49-F238E27FC236}">
                <a16:creationId xmlns:a16="http://schemas.microsoft.com/office/drawing/2014/main" id="{0539F1D2-CFFA-284B-A675-0DCC0DD48E07}"/>
              </a:ext>
            </a:extLst>
          </p:cNvPr>
          <p:cNvSpPr txBox="1"/>
          <p:nvPr/>
        </p:nvSpPr>
        <p:spPr>
          <a:xfrm>
            <a:off x="9360126" y="2342524"/>
            <a:ext cx="2720787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GNN Layer and the GNN module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6B6525A-E995-4341-8E50-010EB8F8BE32}"/>
              </a:ext>
            </a:extLst>
          </p:cNvPr>
          <p:cNvCxnSpPr>
            <a:cxnSpLocks/>
          </p:cNvCxnSpPr>
          <p:nvPr/>
        </p:nvCxnSpPr>
        <p:spPr>
          <a:xfrm flipV="1">
            <a:off x="6823091" y="4174797"/>
            <a:ext cx="0" cy="476356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E8A822B8-A9FE-9443-B757-B751414A649B}"/>
              </a:ext>
            </a:extLst>
          </p:cNvPr>
          <p:cNvCxnSpPr>
            <a:cxnSpLocks/>
          </p:cNvCxnSpPr>
          <p:nvPr/>
        </p:nvCxnSpPr>
        <p:spPr>
          <a:xfrm flipV="1">
            <a:off x="7632815" y="4174798"/>
            <a:ext cx="626" cy="678901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04DBAA6E-B4C7-2544-97FD-9525B2A6B2ED}"/>
              </a:ext>
            </a:extLst>
          </p:cNvPr>
          <p:cNvCxnSpPr>
            <a:cxnSpLocks/>
          </p:cNvCxnSpPr>
          <p:nvPr/>
        </p:nvCxnSpPr>
        <p:spPr>
          <a:xfrm flipV="1">
            <a:off x="9002149" y="4174814"/>
            <a:ext cx="0" cy="918605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7C9D002A-5DC4-6A4F-9666-7F47BB360E62}"/>
              </a:ext>
            </a:extLst>
          </p:cNvPr>
          <p:cNvCxnSpPr>
            <a:cxnSpLocks/>
          </p:cNvCxnSpPr>
          <p:nvPr/>
        </p:nvCxnSpPr>
        <p:spPr>
          <a:xfrm flipV="1">
            <a:off x="10539413" y="4174815"/>
            <a:ext cx="4981" cy="1158359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E7BA74FC-B267-C248-BD4B-DFD3AD664618}"/>
              </a:ext>
            </a:extLst>
          </p:cNvPr>
          <p:cNvCxnSpPr>
            <a:cxnSpLocks/>
          </p:cNvCxnSpPr>
          <p:nvPr/>
        </p:nvCxnSpPr>
        <p:spPr>
          <a:xfrm flipH="1" flipV="1">
            <a:off x="11535248" y="4165023"/>
            <a:ext cx="6503" cy="1388339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372F516-5FC7-7845-92EF-64B9C68277B2}"/>
              </a:ext>
            </a:extLst>
          </p:cNvPr>
          <p:cNvCxnSpPr>
            <a:cxnSpLocks/>
          </p:cNvCxnSpPr>
          <p:nvPr/>
        </p:nvCxnSpPr>
        <p:spPr>
          <a:xfrm>
            <a:off x="9208242" y="1653080"/>
            <a:ext cx="0" cy="1236583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4" name="Picture 473" descr="A picture containing text, plane, airplane, jet&#10;&#10;Description automatically generated">
            <a:extLst>
              <a:ext uri="{FF2B5EF4-FFF2-40B4-BE49-F238E27FC236}">
                <a16:creationId xmlns:a16="http://schemas.microsoft.com/office/drawing/2014/main" id="{73A05C49-5CBD-5140-9203-46489903564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87100" y="3407337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475" name="Picture 474" descr="A picture containing text&#10;&#10;Description automatically generated">
            <a:extLst>
              <a:ext uri="{FF2B5EF4-FFF2-40B4-BE49-F238E27FC236}">
                <a16:creationId xmlns:a16="http://schemas.microsoft.com/office/drawing/2014/main" id="{37967AEF-7C0F-4440-9309-F4D981FB4A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605" y="3517573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476" name="Picture 475" descr="A picture containing text&#10;&#10;Description automatically generated">
            <a:extLst>
              <a:ext uri="{FF2B5EF4-FFF2-40B4-BE49-F238E27FC236}">
                <a16:creationId xmlns:a16="http://schemas.microsoft.com/office/drawing/2014/main" id="{88F3618F-860E-3141-B04C-10393A42E94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64685" y="3608324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477" name="Picture 476" descr="A picture containing propeller, aircraft&#10;&#10;Description automatically generated">
            <a:extLst>
              <a:ext uri="{FF2B5EF4-FFF2-40B4-BE49-F238E27FC236}">
                <a16:creationId xmlns:a16="http://schemas.microsoft.com/office/drawing/2014/main" id="{8B2F558D-64E9-1F4B-9862-2E81E8F0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377" y="3672344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484" name="TextBox 483">
            <a:extLst>
              <a:ext uri="{FF2B5EF4-FFF2-40B4-BE49-F238E27FC236}">
                <a16:creationId xmlns:a16="http://schemas.microsoft.com/office/drawing/2014/main" id="{A0DC2D8E-D73A-DA47-AE70-F482506D0555}"/>
              </a:ext>
            </a:extLst>
          </p:cNvPr>
          <p:cNvSpPr txBox="1"/>
          <p:nvPr/>
        </p:nvSpPr>
        <p:spPr>
          <a:xfrm rot="1476346">
            <a:off x="10003612" y="3741067"/>
            <a:ext cx="244438" cy="24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2CD26EC2-A7BB-9143-89B5-675FE310F084}"/>
                  </a:ext>
                </a:extLst>
              </p:cNvPr>
              <p:cNvSpPr/>
              <p:nvPr/>
            </p:nvSpPr>
            <p:spPr>
              <a:xfrm>
                <a:off x="11576784" y="3588569"/>
                <a:ext cx="504130" cy="2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7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76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176" b="1" i="1">
                              <a:latin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</m:oMath>
                  </m:oMathPara>
                </a14:m>
                <a:endParaRPr lang="en-US" sz="1176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2CD26EC2-A7BB-9143-89B5-675FE310F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784" y="3588569"/>
                <a:ext cx="504130" cy="27637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9" name="Rectangle 488">
            <a:extLst>
              <a:ext uri="{FF2B5EF4-FFF2-40B4-BE49-F238E27FC236}">
                <a16:creationId xmlns:a16="http://schemas.microsoft.com/office/drawing/2014/main" id="{5F7C29D3-0869-784F-BED8-8E83C52B081E}"/>
              </a:ext>
            </a:extLst>
          </p:cNvPr>
          <p:cNvSpPr/>
          <p:nvPr/>
        </p:nvSpPr>
        <p:spPr>
          <a:xfrm>
            <a:off x="11077017" y="3777783"/>
            <a:ext cx="641678" cy="245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D330567F-C8FF-BE4D-8920-9EF63DBBD50D}"/>
                  </a:ext>
                </a:extLst>
              </p:cNvPr>
              <p:cNvSpPr txBox="1"/>
              <p:nvPr/>
            </p:nvSpPr>
            <p:spPr>
              <a:xfrm>
                <a:off x="11052730" y="820489"/>
                <a:ext cx="174846" cy="169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D330567F-C8FF-BE4D-8920-9EF63DBB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730" y="820489"/>
                <a:ext cx="174846" cy="169535"/>
              </a:xfrm>
              <a:prstGeom prst="rect">
                <a:avLst/>
              </a:prstGeom>
              <a:blipFill>
                <a:blip r:embed="rId25"/>
                <a:stretch>
                  <a:fillRect l="-20000" t="-7143" r="-66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D6C132C7-1543-034F-844C-C204F5000FDF}"/>
                  </a:ext>
                </a:extLst>
              </p:cNvPr>
              <p:cNvSpPr txBox="1"/>
              <p:nvPr/>
            </p:nvSpPr>
            <p:spPr>
              <a:xfrm>
                <a:off x="11550849" y="1107945"/>
                <a:ext cx="174846" cy="166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D6C132C7-1543-034F-844C-C204F5000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849" y="1107945"/>
                <a:ext cx="174846" cy="166530"/>
              </a:xfrm>
              <a:prstGeom prst="rect">
                <a:avLst/>
              </a:prstGeom>
              <a:blipFill>
                <a:blip r:embed="rId26"/>
                <a:stretch>
                  <a:fillRect l="-13333" t="-7143" r="-66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2BAABBDB-9F5E-2D40-9385-0F7DC6B6CBDF}"/>
                  </a:ext>
                </a:extLst>
              </p:cNvPr>
              <p:cNvSpPr txBox="1"/>
              <p:nvPr/>
            </p:nvSpPr>
            <p:spPr>
              <a:xfrm>
                <a:off x="11373453" y="1579099"/>
                <a:ext cx="174846" cy="166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2BAABBDB-9F5E-2D40-9385-0F7DC6B6C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453" y="1579099"/>
                <a:ext cx="174846" cy="166530"/>
              </a:xfrm>
              <a:prstGeom prst="rect">
                <a:avLst/>
              </a:prstGeom>
              <a:blipFill>
                <a:blip r:embed="rId27"/>
                <a:stretch>
                  <a:fillRect l="-13333" t="-7143" r="-66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332CA0A5-CAE8-B345-900C-78F9EBAEDE85}"/>
                  </a:ext>
                </a:extLst>
              </p:cNvPr>
              <p:cNvSpPr txBox="1"/>
              <p:nvPr/>
            </p:nvSpPr>
            <p:spPr>
              <a:xfrm>
                <a:off x="10871887" y="1567640"/>
                <a:ext cx="174846" cy="167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332CA0A5-CAE8-B345-900C-78F9EBAED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1887" y="1567640"/>
                <a:ext cx="174846" cy="167233"/>
              </a:xfrm>
              <a:prstGeom prst="rect">
                <a:avLst/>
              </a:prstGeom>
              <a:blipFill>
                <a:blip r:embed="rId28"/>
                <a:stretch>
                  <a:fillRect l="-13333" t="-7143" r="-66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6BE96519-9C56-9C42-9F50-2286276492A0}"/>
                  </a:ext>
                </a:extLst>
              </p:cNvPr>
              <p:cNvSpPr txBox="1"/>
              <p:nvPr/>
            </p:nvSpPr>
            <p:spPr>
              <a:xfrm>
                <a:off x="11051416" y="1205598"/>
                <a:ext cx="165249" cy="159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6BE96519-9C56-9C42-9F50-22862764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416" y="1205598"/>
                <a:ext cx="165249" cy="159300"/>
              </a:xfrm>
              <a:prstGeom prst="rect">
                <a:avLst/>
              </a:prstGeom>
              <a:blipFill>
                <a:blip r:embed="rId29"/>
                <a:stretch>
                  <a:fillRect l="-2142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4" name="Picture 503" descr="A picture containing sky, plane, transport, airplane&#10;&#10;Description automatically generated">
            <a:extLst>
              <a:ext uri="{FF2B5EF4-FFF2-40B4-BE49-F238E27FC236}">
                <a16:creationId xmlns:a16="http://schemas.microsoft.com/office/drawing/2014/main" id="{2273F13E-EA81-1840-8A64-322642183AF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3225" y="2039285"/>
            <a:ext cx="3790597" cy="2868559"/>
          </a:xfrm>
          <a:prstGeom prst="rect">
            <a:avLst/>
          </a:prstGeom>
          <a:ln w="28575">
            <a:noFill/>
            <a:prstDash val="dash"/>
          </a:ln>
          <a:effectLst/>
        </p:spPr>
      </p:pic>
      <p:sp>
        <p:nvSpPr>
          <p:cNvPr id="507" name="TextBox 506">
            <a:extLst>
              <a:ext uri="{FF2B5EF4-FFF2-40B4-BE49-F238E27FC236}">
                <a16:creationId xmlns:a16="http://schemas.microsoft.com/office/drawing/2014/main" id="{6E220F51-1891-174D-B4B3-A761D21C8063}"/>
              </a:ext>
            </a:extLst>
          </p:cNvPr>
          <p:cNvSpPr txBox="1"/>
          <p:nvPr/>
        </p:nvSpPr>
        <p:spPr>
          <a:xfrm>
            <a:off x="1318401" y="4842753"/>
            <a:ext cx="1340245" cy="24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Image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F56BD78C-CF51-A94B-B2A2-F8926EBDF675}"/>
              </a:ext>
            </a:extLst>
          </p:cNvPr>
          <p:cNvSpPr txBox="1"/>
          <p:nvPr/>
        </p:nvSpPr>
        <p:spPr>
          <a:xfrm>
            <a:off x="3873195" y="3179833"/>
            <a:ext cx="572284" cy="276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A41BD585-D361-A746-B3EB-EA9FD9CB13E9}"/>
              </a:ext>
            </a:extLst>
          </p:cNvPr>
          <p:cNvSpPr txBox="1"/>
          <p:nvPr/>
        </p:nvSpPr>
        <p:spPr>
          <a:xfrm>
            <a:off x="7355895" y="901043"/>
            <a:ext cx="588211" cy="24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559820E0-3DE5-6343-BBB2-8F5E063B201E}"/>
              </a:ext>
            </a:extLst>
          </p:cNvPr>
          <p:cNvSpPr txBox="1"/>
          <p:nvPr/>
        </p:nvSpPr>
        <p:spPr>
          <a:xfrm>
            <a:off x="7292148" y="1247105"/>
            <a:ext cx="821716" cy="24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sp>
        <p:nvSpPr>
          <p:cNvPr id="494" name="Rounded Rectangle 493">
            <a:extLst>
              <a:ext uri="{FF2B5EF4-FFF2-40B4-BE49-F238E27FC236}">
                <a16:creationId xmlns:a16="http://schemas.microsoft.com/office/drawing/2014/main" id="{85C73C9D-DD6B-F548-A3BA-761FC1D43EB0}"/>
              </a:ext>
            </a:extLst>
          </p:cNvPr>
          <p:cNvSpPr/>
          <p:nvPr/>
        </p:nvSpPr>
        <p:spPr>
          <a:xfrm>
            <a:off x="4985616" y="3927688"/>
            <a:ext cx="1013611" cy="141716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BFEFF87-F445-B849-8C6E-2C8F65B6330C}"/>
              </a:ext>
            </a:extLst>
          </p:cNvPr>
          <p:cNvSpPr/>
          <p:nvPr/>
        </p:nvSpPr>
        <p:spPr>
          <a:xfrm rot="16762576">
            <a:off x="5041046" y="3956181"/>
            <a:ext cx="89642" cy="896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 dirty="0">
              <a:highlight>
                <a:srgbClr val="FFFF00"/>
              </a:highlight>
            </a:endParaRPr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046B54B-2C90-1340-9849-5D30DBEBC334}"/>
              </a:ext>
            </a:extLst>
          </p:cNvPr>
          <p:cNvSpPr/>
          <p:nvPr/>
        </p:nvSpPr>
        <p:spPr>
          <a:xfrm rot="16762576">
            <a:off x="5172247" y="3956182"/>
            <a:ext cx="89642" cy="8964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EC3941B-D1B5-F940-BB1C-27317B235C1F}"/>
              </a:ext>
            </a:extLst>
          </p:cNvPr>
          <p:cNvSpPr/>
          <p:nvPr/>
        </p:nvSpPr>
        <p:spPr>
          <a:xfrm rot="16762576">
            <a:off x="5303449" y="3956182"/>
            <a:ext cx="89642" cy="8964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FB556A8C-A81D-084A-B229-12A2BE72BFF5}"/>
              </a:ext>
            </a:extLst>
          </p:cNvPr>
          <p:cNvSpPr/>
          <p:nvPr/>
        </p:nvSpPr>
        <p:spPr>
          <a:xfrm rot="16762576">
            <a:off x="5733606" y="3956181"/>
            <a:ext cx="89642" cy="8964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986EAEC-B007-4649-8933-7153546FD859}"/>
              </a:ext>
            </a:extLst>
          </p:cNvPr>
          <p:cNvSpPr/>
          <p:nvPr/>
        </p:nvSpPr>
        <p:spPr>
          <a:xfrm rot="16762576">
            <a:off x="5864807" y="3956180"/>
            <a:ext cx="89642" cy="8964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246F5392-A715-B74D-9971-9A02DB262F9C}"/>
              </a:ext>
            </a:extLst>
          </p:cNvPr>
          <p:cNvSpPr/>
          <p:nvPr/>
        </p:nvSpPr>
        <p:spPr>
          <a:xfrm>
            <a:off x="5427946" y="3983826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dirty="0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98B52A14-0EF9-8D43-9C47-B816EB39F057}"/>
              </a:ext>
            </a:extLst>
          </p:cNvPr>
          <p:cNvSpPr/>
          <p:nvPr/>
        </p:nvSpPr>
        <p:spPr>
          <a:xfrm>
            <a:off x="5529120" y="3983826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2F4B6DAD-D3EA-F94A-83AE-738EDF9C36CC}"/>
              </a:ext>
            </a:extLst>
          </p:cNvPr>
          <p:cNvSpPr/>
          <p:nvPr/>
        </p:nvSpPr>
        <p:spPr>
          <a:xfrm>
            <a:off x="5628011" y="3983826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503" name="Rounded Rectangle 502">
            <a:extLst>
              <a:ext uri="{FF2B5EF4-FFF2-40B4-BE49-F238E27FC236}">
                <a16:creationId xmlns:a16="http://schemas.microsoft.com/office/drawing/2014/main" id="{161FA45F-EA50-7FFD-97A7-DACF9164D72B}"/>
              </a:ext>
            </a:extLst>
          </p:cNvPr>
          <p:cNvSpPr/>
          <p:nvPr/>
        </p:nvSpPr>
        <p:spPr>
          <a:xfrm>
            <a:off x="6644564" y="3921588"/>
            <a:ext cx="1013611" cy="141716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3881694-A15E-5545-D800-EC9D0E4B52AE}"/>
              </a:ext>
            </a:extLst>
          </p:cNvPr>
          <p:cNvSpPr/>
          <p:nvPr/>
        </p:nvSpPr>
        <p:spPr>
          <a:xfrm rot="16762576">
            <a:off x="6699996" y="3950081"/>
            <a:ext cx="89642" cy="8964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 dirty="0">
              <a:highlight>
                <a:srgbClr val="FFFF00"/>
              </a:highlight>
            </a:endParaRPr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CB873592-E52C-16C5-EE28-F5DBCCDAADFD}"/>
              </a:ext>
            </a:extLst>
          </p:cNvPr>
          <p:cNvSpPr/>
          <p:nvPr/>
        </p:nvSpPr>
        <p:spPr>
          <a:xfrm rot="16762576">
            <a:off x="6831197" y="3950082"/>
            <a:ext cx="89642" cy="896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B744C4D-6ABD-2CED-AE45-C98A73AF5458}"/>
              </a:ext>
            </a:extLst>
          </p:cNvPr>
          <p:cNvSpPr/>
          <p:nvPr/>
        </p:nvSpPr>
        <p:spPr>
          <a:xfrm rot="16762576">
            <a:off x="6962398" y="3950082"/>
            <a:ext cx="89642" cy="8964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AC971F82-CF94-DE63-76C0-73792B8BE375}"/>
              </a:ext>
            </a:extLst>
          </p:cNvPr>
          <p:cNvSpPr/>
          <p:nvPr/>
        </p:nvSpPr>
        <p:spPr>
          <a:xfrm rot="16762576">
            <a:off x="7392556" y="3950081"/>
            <a:ext cx="89642" cy="896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B6C72FC3-03CC-DBAF-573D-3AFF46BF33E4}"/>
              </a:ext>
            </a:extLst>
          </p:cNvPr>
          <p:cNvSpPr/>
          <p:nvPr/>
        </p:nvSpPr>
        <p:spPr>
          <a:xfrm rot="16762576">
            <a:off x="7523757" y="3950080"/>
            <a:ext cx="89642" cy="896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7DCB6716-32C9-D0BE-8811-52E19AA434D1}"/>
              </a:ext>
            </a:extLst>
          </p:cNvPr>
          <p:cNvSpPr/>
          <p:nvPr/>
        </p:nvSpPr>
        <p:spPr>
          <a:xfrm>
            <a:off x="7086895" y="3977725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dirty="0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BBC5B7BC-F315-BD20-F02D-02A8EFE457C2}"/>
              </a:ext>
            </a:extLst>
          </p:cNvPr>
          <p:cNvSpPr/>
          <p:nvPr/>
        </p:nvSpPr>
        <p:spPr>
          <a:xfrm>
            <a:off x="7188069" y="3977725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EE167EFA-05EF-B986-DE6F-7959ECB7B6DA}"/>
              </a:ext>
            </a:extLst>
          </p:cNvPr>
          <p:cNvSpPr/>
          <p:nvPr/>
        </p:nvSpPr>
        <p:spPr>
          <a:xfrm>
            <a:off x="7286960" y="3977725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5C2C6344-2A8D-D1EF-04FE-F334C8902DB3}"/>
              </a:ext>
            </a:extLst>
          </p:cNvPr>
          <p:cNvSpPr/>
          <p:nvPr/>
        </p:nvSpPr>
        <p:spPr>
          <a:xfrm rot="16762576">
            <a:off x="7116010" y="3590455"/>
            <a:ext cx="89642" cy="896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 dirty="0">
              <a:highlight>
                <a:srgbClr val="FFFF00"/>
              </a:highlight>
            </a:endParaRP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A86597A6-B98E-4015-8FA5-216472C69DBA}"/>
              </a:ext>
            </a:extLst>
          </p:cNvPr>
          <p:cNvSpPr txBox="1"/>
          <p:nvPr/>
        </p:nvSpPr>
        <p:spPr>
          <a:xfrm>
            <a:off x="5997758" y="3883558"/>
            <a:ext cx="409773" cy="24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5F45F672-0598-5108-EBFA-C062B36C2592}"/>
              </a:ext>
            </a:extLst>
          </p:cNvPr>
          <p:cNvSpPr txBox="1"/>
          <p:nvPr/>
        </p:nvSpPr>
        <p:spPr>
          <a:xfrm>
            <a:off x="7665018" y="3877715"/>
            <a:ext cx="409773" cy="24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CDA58D4F-711E-E7F0-B0FB-7917A6EAAF76}"/>
                  </a:ext>
                </a:extLst>
              </p:cNvPr>
              <p:cNvSpPr txBox="1"/>
              <p:nvPr/>
            </p:nvSpPr>
            <p:spPr>
              <a:xfrm>
                <a:off x="6417569" y="3195738"/>
                <a:ext cx="1605504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Quality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</a:t>
                </a:r>
                <a:r>
                  <a:rPr 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8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CDA58D4F-711E-E7F0-B0FB-7917A6EA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69" y="3195738"/>
                <a:ext cx="1605504" cy="40754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D7987CBA-8C8A-01ED-B95D-FDE7DBF9044C}"/>
                  </a:ext>
                </a:extLst>
              </p:cNvPr>
              <p:cNvSpPr txBox="1"/>
              <p:nvPr/>
            </p:nvSpPr>
            <p:spPr>
              <a:xfrm>
                <a:off x="4802028" y="3099772"/>
                <a:ext cx="1605503" cy="392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Distortion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Identification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8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D7987CBA-8C8A-01ED-B95D-FDE7DBF90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28" y="3099772"/>
                <a:ext cx="1605503" cy="392245"/>
              </a:xfrm>
              <a:prstGeom prst="rect">
                <a:avLst/>
              </a:prstGeom>
              <a:blipFill>
                <a:blip r:embed="rId3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4" name="TextBox 543">
            <a:extLst>
              <a:ext uri="{FF2B5EF4-FFF2-40B4-BE49-F238E27FC236}">
                <a16:creationId xmlns:a16="http://schemas.microsoft.com/office/drawing/2014/main" id="{150469DB-A7F1-0197-7586-F9D96695F591}"/>
              </a:ext>
            </a:extLst>
          </p:cNvPr>
          <p:cNvSpPr txBox="1"/>
          <p:nvPr/>
        </p:nvSpPr>
        <p:spPr>
          <a:xfrm rot="1847823">
            <a:off x="8172667" y="3739857"/>
            <a:ext cx="244438" cy="24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4391A53D-68CE-BF28-6AF2-C802D748748B}"/>
              </a:ext>
            </a:extLst>
          </p:cNvPr>
          <p:cNvSpPr txBox="1"/>
          <p:nvPr/>
        </p:nvSpPr>
        <p:spPr>
          <a:xfrm>
            <a:off x="9822408" y="3206508"/>
            <a:ext cx="2230731" cy="24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C77E5569-F30B-ED56-F869-29001334C012}"/>
              </a:ext>
            </a:extLst>
          </p:cNvPr>
          <p:cNvSpPr/>
          <p:nvPr/>
        </p:nvSpPr>
        <p:spPr>
          <a:xfrm rot="16762576">
            <a:off x="5285133" y="3613074"/>
            <a:ext cx="89642" cy="896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 dirty="0">
              <a:highlight>
                <a:srgbClr val="FFFF00"/>
              </a:highlight>
            </a:endParaRPr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590909D6-80EC-D0A1-2582-8106F479C81B}"/>
              </a:ext>
            </a:extLst>
          </p:cNvPr>
          <p:cNvSpPr/>
          <p:nvPr/>
        </p:nvSpPr>
        <p:spPr>
          <a:xfrm rot="16762576">
            <a:off x="5400605" y="3613075"/>
            <a:ext cx="89642" cy="8964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0FBBBAF0-C565-6020-5AA5-460D80BE0B93}"/>
              </a:ext>
            </a:extLst>
          </p:cNvPr>
          <p:cNvSpPr/>
          <p:nvPr/>
        </p:nvSpPr>
        <p:spPr>
          <a:xfrm rot="16762576">
            <a:off x="5628450" y="3613084"/>
            <a:ext cx="89642" cy="896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534" name="Rounded Rectangle 533">
            <a:extLst>
              <a:ext uri="{FF2B5EF4-FFF2-40B4-BE49-F238E27FC236}">
                <a16:creationId xmlns:a16="http://schemas.microsoft.com/office/drawing/2014/main" id="{816D1483-D639-F3C5-3303-116D4ABAB16B}"/>
              </a:ext>
            </a:extLst>
          </p:cNvPr>
          <p:cNvSpPr/>
          <p:nvPr/>
        </p:nvSpPr>
        <p:spPr>
          <a:xfrm>
            <a:off x="5253250" y="3585613"/>
            <a:ext cx="508546" cy="141716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0EF4E7B-0D73-58C6-16DF-E1ED2A6FBDD0}"/>
              </a:ext>
            </a:extLst>
          </p:cNvPr>
          <p:cNvSpPr txBox="1"/>
          <p:nvPr/>
        </p:nvSpPr>
        <p:spPr>
          <a:xfrm>
            <a:off x="5416480" y="3424353"/>
            <a:ext cx="288981" cy="36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5" dirty="0"/>
              <a:t>..</a:t>
            </a:r>
            <a:endParaRPr lang="en-US" sz="176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6" name="TextBox 470">
                <a:extLst>
                  <a:ext uri="{FF2B5EF4-FFF2-40B4-BE49-F238E27FC236}">
                    <a16:creationId xmlns:a16="http://schemas.microsoft.com/office/drawing/2014/main" id="{4B75D989-0BF7-A349-88A3-F004AFB043C4}"/>
                  </a:ext>
                </a:extLst>
              </p:cNvPr>
              <p:cNvSpPr txBox="1"/>
              <p:nvPr/>
            </p:nvSpPr>
            <p:spPr>
              <a:xfrm>
                <a:off x="7281249" y="3582796"/>
                <a:ext cx="83168" cy="122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84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784" b="1" dirty="0"/>
              </a:p>
            </p:txBody>
          </p:sp>
        </mc:Choice>
        <mc:Fallback xmlns="">
          <p:sp>
            <p:nvSpPr>
              <p:cNvPr id="536" name="TextBox 470">
                <a:extLst>
                  <a:ext uri="{FF2B5EF4-FFF2-40B4-BE49-F238E27FC236}">
                    <a16:creationId xmlns:a16="http://schemas.microsoft.com/office/drawing/2014/main" id="{4B75D989-0BF7-A349-88A3-F004AFB04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249" y="3582796"/>
                <a:ext cx="83168" cy="122834"/>
              </a:xfrm>
              <a:prstGeom prst="rect">
                <a:avLst/>
              </a:prstGeom>
              <a:blipFill>
                <a:blip r:embed="rId33"/>
                <a:stretch>
                  <a:fillRect l="-28571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8" name="TextBox 537">
            <a:extLst>
              <a:ext uri="{FF2B5EF4-FFF2-40B4-BE49-F238E27FC236}">
                <a16:creationId xmlns:a16="http://schemas.microsoft.com/office/drawing/2014/main" id="{20974ADB-BDDA-CD54-073C-BD49936827E9}"/>
              </a:ext>
            </a:extLst>
          </p:cNvPr>
          <p:cNvSpPr txBox="1"/>
          <p:nvPr/>
        </p:nvSpPr>
        <p:spPr>
          <a:xfrm>
            <a:off x="5752182" y="3535705"/>
            <a:ext cx="245576" cy="24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0A783DE5-1511-AA77-D6C5-C2D347B0724F}"/>
                  </a:ext>
                </a:extLst>
              </p:cNvPr>
              <p:cNvSpPr txBox="1"/>
              <p:nvPr/>
            </p:nvSpPr>
            <p:spPr>
              <a:xfrm>
                <a:off x="8047818" y="3195948"/>
                <a:ext cx="1713332" cy="245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Quality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Ranking</a:t>
                </a:r>
                <a:r>
                  <a:rPr 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8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0A783DE5-1511-AA77-D6C5-C2D347B07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818" y="3195948"/>
                <a:ext cx="1713332" cy="245667"/>
              </a:xfrm>
              <a:prstGeom prst="rect">
                <a:avLst/>
              </a:prstGeom>
              <a:blipFill>
                <a:blip r:embed="rId3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0" name="Picture 539" descr="A picture containing text, plane, airplane, jet&#10;&#10;Description automatically generated">
            <a:extLst>
              <a:ext uri="{FF2B5EF4-FFF2-40B4-BE49-F238E27FC236}">
                <a16:creationId xmlns:a16="http://schemas.microsoft.com/office/drawing/2014/main" id="{4EB92278-CAD3-9C52-C4C5-706ECFBD46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3635" y="3407947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542" name="Picture 541">
            <a:extLst>
              <a:ext uri="{FF2B5EF4-FFF2-40B4-BE49-F238E27FC236}">
                <a16:creationId xmlns:a16="http://schemas.microsoft.com/office/drawing/2014/main" id="{54D4CB1A-728B-0A30-5062-2F53249F468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340271" y="3516130"/>
            <a:ext cx="450120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543" name="Picture 542">
            <a:extLst>
              <a:ext uri="{FF2B5EF4-FFF2-40B4-BE49-F238E27FC236}">
                <a16:creationId xmlns:a16="http://schemas.microsoft.com/office/drawing/2014/main" id="{F7E66314-2C33-309D-8609-CD4028520D8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468943" y="3639518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545" name="TextBox 544">
            <a:extLst>
              <a:ext uri="{FF2B5EF4-FFF2-40B4-BE49-F238E27FC236}">
                <a16:creationId xmlns:a16="http://schemas.microsoft.com/office/drawing/2014/main" id="{9E7FBA38-411F-D226-CF8F-73C7384CF9A9}"/>
              </a:ext>
            </a:extLst>
          </p:cNvPr>
          <p:cNvSpPr txBox="1"/>
          <p:nvPr/>
        </p:nvSpPr>
        <p:spPr>
          <a:xfrm>
            <a:off x="8904484" y="3580572"/>
            <a:ext cx="808745" cy="39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</a:t>
            </a:r>
          </a:p>
          <a:p>
            <a:pPr algn="ctr"/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endParaRPr lang="en-US" sz="980" b="1" i="1" dirty="0">
              <a:latin typeface="Cambria Math" panose="02040503050406030204" pitchFamily="18" charset="0"/>
            </a:endParaRPr>
          </a:p>
        </p:txBody>
      </p:sp>
      <p:sp>
        <p:nvSpPr>
          <p:cNvPr id="546" name="Right Arrow 545">
            <a:extLst>
              <a:ext uri="{FF2B5EF4-FFF2-40B4-BE49-F238E27FC236}">
                <a16:creationId xmlns:a16="http://schemas.microsoft.com/office/drawing/2014/main" id="{902FC668-7557-C098-0C4B-96091B4B7AED}"/>
              </a:ext>
            </a:extLst>
          </p:cNvPr>
          <p:cNvSpPr/>
          <p:nvPr/>
        </p:nvSpPr>
        <p:spPr>
          <a:xfrm>
            <a:off x="7428991" y="1117762"/>
            <a:ext cx="432528" cy="15239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id="{C97AFE75-7822-B438-78E3-65E520964B46}"/>
              </a:ext>
            </a:extLst>
          </p:cNvPr>
          <p:cNvCxnSpPr>
            <a:cxnSpLocks/>
          </p:cNvCxnSpPr>
          <p:nvPr/>
        </p:nvCxnSpPr>
        <p:spPr>
          <a:xfrm flipV="1">
            <a:off x="4346502" y="2317616"/>
            <a:ext cx="394427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>
            <a:extLst>
              <a:ext uri="{FF2B5EF4-FFF2-40B4-BE49-F238E27FC236}">
                <a16:creationId xmlns:a16="http://schemas.microsoft.com/office/drawing/2014/main" id="{670416CD-DC4F-7C3B-C764-593C6B681F7D}"/>
              </a:ext>
            </a:extLst>
          </p:cNvPr>
          <p:cNvCxnSpPr>
            <a:cxnSpLocks/>
          </p:cNvCxnSpPr>
          <p:nvPr/>
        </p:nvCxnSpPr>
        <p:spPr>
          <a:xfrm>
            <a:off x="4354998" y="4846432"/>
            <a:ext cx="391139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2FCE3655-1374-21B1-3931-C8BC3C5DDC64}"/>
              </a:ext>
            </a:extLst>
          </p:cNvPr>
          <p:cNvCxnSpPr>
            <a:cxnSpLocks/>
          </p:cNvCxnSpPr>
          <p:nvPr/>
        </p:nvCxnSpPr>
        <p:spPr>
          <a:xfrm>
            <a:off x="4364713" y="2299983"/>
            <a:ext cx="0" cy="256495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D5F3DCCB-FE8D-37AE-3890-80A08AA2F4D5}"/>
              </a:ext>
            </a:extLst>
          </p:cNvPr>
          <p:cNvCxnSpPr>
            <a:cxnSpLocks/>
            <a:stCxn id="451" idx="3"/>
          </p:cNvCxnSpPr>
          <p:nvPr/>
        </p:nvCxnSpPr>
        <p:spPr>
          <a:xfrm>
            <a:off x="3966274" y="3477036"/>
            <a:ext cx="39844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TextBox 505">
            <a:extLst>
              <a:ext uri="{FF2B5EF4-FFF2-40B4-BE49-F238E27FC236}">
                <a16:creationId xmlns:a16="http://schemas.microsoft.com/office/drawing/2014/main" id="{B183F479-7B7A-1C4C-9413-06497CEA7BD1}"/>
              </a:ext>
            </a:extLst>
          </p:cNvPr>
          <p:cNvSpPr txBox="1"/>
          <p:nvPr/>
        </p:nvSpPr>
        <p:spPr>
          <a:xfrm>
            <a:off x="879827" y="5300968"/>
            <a:ext cx="1976313" cy="32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2DE98530-68B0-4B68-2F2E-F34485900DFE}"/>
              </a:ext>
            </a:extLst>
          </p:cNvPr>
          <p:cNvSpPr/>
          <p:nvPr/>
        </p:nvSpPr>
        <p:spPr>
          <a:xfrm>
            <a:off x="11243929" y="3669869"/>
            <a:ext cx="338653" cy="147491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DC8BF6DE-DD04-486E-A025-231407DABE50}"/>
              </a:ext>
            </a:extLst>
          </p:cNvPr>
          <p:cNvSpPr/>
          <p:nvPr/>
        </p:nvSpPr>
        <p:spPr>
          <a:xfrm rot="16200000">
            <a:off x="7094544" y="3742022"/>
            <a:ext cx="139226" cy="124721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448" name="Right Arrow 447">
            <a:extLst>
              <a:ext uri="{FF2B5EF4-FFF2-40B4-BE49-F238E27FC236}">
                <a16:creationId xmlns:a16="http://schemas.microsoft.com/office/drawing/2014/main" id="{DE599454-2160-182A-7852-E757F9BAF8EC}"/>
              </a:ext>
            </a:extLst>
          </p:cNvPr>
          <p:cNvSpPr/>
          <p:nvPr/>
        </p:nvSpPr>
        <p:spPr>
          <a:xfrm rot="16200000">
            <a:off x="5440597" y="3756518"/>
            <a:ext cx="139226" cy="124721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D6847251-A7F1-5D59-9DCC-DA06CC8007D6}"/>
              </a:ext>
            </a:extLst>
          </p:cNvPr>
          <p:cNvSpPr txBox="1"/>
          <p:nvPr/>
        </p:nvSpPr>
        <p:spPr>
          <a:xfrm>
            <a:off x="5549785" y="3706835"/>
            <a:ext cx="361249" cy="24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AE956164-9DA7-565D-8CC0-8A4D8577553A}"/>
              </a:ext>
            </a:extLst>
          </p:cNvPr>
          <p:cNvSpPr txBox="1"/>
          <p:nvPr/>
        </p:nvSpPr>
        <p:spPr>
          <a:xfrm>
            <a:off x="7192892" y="3683671"/>
            <a:ext cx="361249" cy="245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1" name="Rounded Rectangle 450">
            <a:extLst>
              <a:ext uri="{FF2B5EF4-FFF2-40B4-BE49-F238E27FC236}">
                <a16:creationId xmlns:a16="http://schemas.microsoft.com/office/drawing/2014/main" id="{174513AD-C2EC-96D3-08EE-AD172F1114F5}"/>
              </a:ext>
            </a:extLst>
          </p:cNvPr>
          <p:cNvSpPr/>
          <p:nvPr/>
        </p:nvSpPr>
        <p:spPr>
          <a:xfrm>
            <a:off x="28817" y="1865653"/>
            <a:ext cx="3937457" cy="3222765"/>
          </a:xfrm>
          <a:prstGeom prst="roundRect">
            <a:avLst/>
          </a:prstGeom>
          <a:noFill/>
          <a:ln w="1905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5289A1B-D2CB-5CF3-216A-0163095B08F2}"/>
              </a:ext>
            </a:extLst>
          </p:cNvPr>
          <p:cNvSpPr txBox="1"/>
          <p:nvPr/>
        </p:nvSpPr>
        <p:spPr>
          <a:xfrm>
            <a:off x="4948300" y="6330251"/>
            <a:ext cx="919180" cy="24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9E769-80D0-BB72-2929-1A02C2C4DBA7}"/>
              </a:ext>
            </a:extLst>
          </p:cNvPr>
          <p:cNvSpPr txBox="1">
            <a:spLocks/>
          </p:cNvSpPr>
          <p:nvPr/>
        </p:nvSpPr>
        <p:spPr>
          <a:xfrm>
            <a:off x="550424" y="190320"/>
            <a:ext cx="312807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NLNet</a:t>
            </a:r>
            <a:r>
              <a:rPr lang="en-US" sz="4000" dirty="0"/>
              <a:t> </a:t>
            </a:r>
          </a:p>
          <a:p>
            <a:r>
              <a:rPr lang="en-US" sz="4000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E303A-FA90-88C2-F1F4-7EEDA38F9634}"/>
              </a:ext>
            </a:extLst>
          </p:cNvPr>
          <p:cNvSpPr txBox="1"/>
          <p:nvPr/>
        </p:nvSpPr>
        <p:spPr>
          <a:xfrm>
            <a:off x="28817" y="6417652"/>
            <a:ext cx="422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Image Credit: TID</a:t>
            </a:r>
            <a:r>
              <a:rPr lang="en-US" altLang="zh-CN" sz="1800" dirty="0"/>
              <a:t>2013</a:t>
            </a:r>
            <a:r>
              <a:rPr lang="zh-CN" altLang="en-US" dirty="0"/>
              <a:t> </a:t>
            </a:r>
            <a:r>
              <a:rPr lang="en-US" altLang="zh-CN" sz="1800" dirty="0"/>
              <a:t>Database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1754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0FC0-F3CB-2C4F-B4BC-9BB414B8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92" y="292146"/>
            <a:ext cx="6582868" cy="1128068"/>
          </a:xfrm>
        </p:spPr>
        <p:txBody>
          <a:bodyPr anchor="ctr">
            <a:normAutofit/>
          </a:bodyPr>
          <a:lstStyle/>
          <a:p>
            <a:r>
              <a:rPr lang="en-US" sz="3700" dirty="0">
                <a:cs typeface="Times New Roman" panose="02020603050405020304" pitchFamily="18" charset="0"/>
              </a:rPr>
              <a:t>SLIC</a:t>
            </a:r>
            <a:r>
              <a:rPr lang="zh-CN" altLang="en-US" sz="3700" dirty="0">
                <a:cs typeface="Times New Roman" panose="02020603050405020304" pitchFamily="18" charset="0"/>
              </a:rPr>
              <a:t> </a:t>
            </a:r>
            <a:r>
              <a:rPr lang="en-US" sz="3700" dirty="0">
                <a:cs typeface="Times New Roman" panose="02020603050405020304" pitchFamily="18" charset="0"/>
              </a:rPr>
              <a:t>Superpixel</a:t>
            </a:r>
            <a:r>
              <a:rPr lang="zh-CN" altLang="en-US" sz="3700" dirty="0">
                <a:cs typeface="Times New Roman" panose="02020603050405020304" pitchFamily="18" charset="0"/>
              </a:rPr>
              <a:t> </a:t>
            </a:r>
            <a:r>
              <a:rPr lang="en-US" altLang="zh-CN" sz="3700" dirty="0">
                <a:cs typeface="Times New Roman" panose="02020603050405020304" pitchFamily="18" charset="0"/>
              </a:rPr>
              <a:t>Segmentation</a:t>
            </a:r>
            <a:endParaRPr lang="en-US" sz="3700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70F6C-A66A-4D48-B105-21460B0D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37" y="2139622"/>
            <a:ext cx="4628434" cy="180886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Superpixel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ambria" panose="02040503050406030204" pitchFamily="18" charset="0"/>
                <a:cs typeface="Times New Roman" panose="02020603050405020304" pitchFamily="18" charset="0"/>
              </a:rPr>
              <a:t>versus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Square Patch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Adherence to boundaries and visually meaningful</a:t>
            </a:r>
          </a:p>
          <a:p>
            <a:pPr marL="457200" indent="-457200"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Accurate feature extraction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BCC9B570-7337-C140-90AA-0AC3EF60B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" r="4" b="7580"/>
          <a:stretch/>
        </p:blipFill>
        <p:spPr>
          <a:xfrm>
            <a:off x="5253411" y="1519242"/>
            <a:ext cx="5425410" cy="4858498"/>
          </a:xfrm>
          <a:prstGeom prst="rect">
            <a:avLst/>
          </a:prstGeom>
        </p:spPr>
      </p:pic>
      <p:pic>
        <p:nvPicPr>
          <p:cNvPr id="5" name="Picture 10" descr="https://www.cityu.edu.hk/cpro/sites/g/files/asqsls1931/files/cityu_vertical_logo_rgb.jpg">
            <a:extLst>
              <a:ext uri="{FF2B5EF4-FFF2-40B4-BE49-F238E27FC236}">
                <a16:creationId xmlns:a16="http://schemas.microsoft.com/office/drawing/2014/main" id="{AACE73DA-0481-E0BF-5313-D8445D4B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94" y="0"/>
            <a:ext cx="206690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58AAA-02C2-5A4A-D315-AFBB0EFA2C5F}"/>
              </a:ext>
            </a:extLst>
          </p:cNvPr>
          <p:cNvSpPr txBox="1"/>
          <p:nvPr/>
        </p:nvSpPr>
        <p:spPr>
          <a:xfrm>
            <a:off x="0" y="6428114"/>
            <a:ext cx="422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Image Credit: TID</a:t>
            </a:r>
            <a:r>
              <a:rPr lang="en-US" altLang="zh-CN" sz="1800" dirty="0"/>
              <a:t>2013</a:t>
            </a:r>
            <a:r>
              <a:rPr lang="zh-CN" altLang="en-US" dirty="0"/>
              <a:t> </a:t>
            </a:r>
            <a:r>
              <a:rPr lang="en-US" altLang="zh-CN" sz="1800" dirty="0"/>
              <a:t>Database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618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TextBox 758">
            <a:extLst>
              <a:ext uri="{FF2B5EF4-FFF2-40B4-BE49-F238E27FC236}">
                <a16:creationId xmlns:a16="http://schemas.microsoft.com/office/drawing/2014/main" id="{407D5027-2FE4-EAC7-FC29-A13023BD22D8}"/>
              </a:ext>
            </a:extLst>
          </p:cNvPr>
          <p:cNvSpPr txBox="1"/>
          <p:nvPr/>
        </p:nvSpPr>
        <p:spPr>
          <a:xfrm>
            <a:off x="332515" y="806517"/>
            <a:ext cx="59148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Experimental Setup</a:t>
            </a:r>
          </a:p>
        </p:txBody>
      </p:sp>
      <p:sp>
        <p:nvSpPr>
          <p:cNvPr id="765" name="Content Placeholder 2">
            <a:extLst>
              <a:ext uri="{FF2B5EF4-FFF2-40B4-BE49-F238E27FC236}">
                <a16:creationId xmlns:a16="http://schemas.microsoft.com/office/drawing/2014/main" id="{5230BFAA-60F9-EE5B-0231-DF216C6AF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5" y="1369216"/>
            <a:ext cx="11373256" cy="51413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Dataset</a:t>
            </a:r>
            <a:r>
              <a:rPr lang="en-US" sz="1600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LIVE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sz="1600" dirty="0"/>
              <a:t>CSIQ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sz="1600" dirty="0"/>
              <a:t>TID</a:t>
            </a:r>
            <a:r>
              <a:rPr lang="en-US" altLang="zh-CN" sz="1600" dirty="0"/>
              <a:t>2013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/>
              <a:t>Evaluation metrics</a:t>
            </a:r>
            <a:r>
              <a:rPr lang="en-US" sz="1600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SRCC</a:t>
            </a:r>
            <a:r>
              <a:rPr lang="zh-CN" altLang="en-US" sz="1600" dirty="0"/>
              <a:t> </a:t>
            </a:r>
            <a:r>
              <a:rPr lang="en-US" altLang="zh-CN" sz="1600" dirty="0"/>
              <a:t>(Spearman Rank-order Correlation Coefficient)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1600" dirty="0"/>
              <a:t>PLCC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sz="1600" dirty="0">
                <a:effectLst/>
              </a:rPr>
              <a:t>Pearson Linear Correlation Coefficient</a:t>
            </a:r>
            <a:r>
              <a:rPr lang="en-US" altLang="zh-CN" sz="1600" dirty="0"/>
              <a:t>)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/>
              <a:t>Experimental setting</a:t>
            </a:r>
            <a:r>
              <a:rPr lang="en-US" sz="1600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Intra</a:t>
            </a:r>
            <a:r>
              <a:rPr lang="en-US" altLang="zh-CN" sz="1600" dirty="0"/>
              <a:t>-database</a:t>
            </a:r>
            <a:r>
              <a:rPr lang="zh-CN" altLang="en-US" sz="1600" dirty="0"/>
              <a:t> </a:t>
            </a:r>
            <a:r>
              <a:rPr lang="en-US" altLang="zh-CN" sz="1600" dirty="0"/>
              <a:t>Experiments: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dirty="0"/>
              <a:t>	</a:t>
            </a:r>
            <a:r>
              <a:rPr lang="zh-CN" altLang="en-US" sz="1600" dirty="0"/>
              <a:t>→ </a:t>
            </a:r>
            <a:r>
              <a:rPr lang="en-US" altLang="zh-CN" sz="1600" dirty="0"/>
              <a:t>60% training, 20% validation, and 20% testing,</a:t>
            </a:r>
            <a:r>
              <a:rPr lang="zh-CN" altLang="en-US" sz="1600" dirty="0"/>
              <a:t> </a:t>
            </a:r>
            <a:r>
              <a:rPr lang="en-US" altLang="zh-CN" sz="1600" dirty="0"/>
              <a:t>with random seeds</a:t>
            </a:r>
            <a:r>
              <a:rPr lang="zh-CN" altLang="en-US" sz="1600" dirty="0"/>
              <a:t> </a:t>
            </a:r>
            <a:r>
              <a:rPr lang="en-US" altLang="zh-CN" sz="1600" dirty="0"/>
              <a:t>from 1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10 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Cross-database</a:t>
            </a:r>
            <a:r>
              <a:rPr lang="zh-CN" altLang="en-US" sz="1600" dirty="0"/>
              <a:t> </a:t>
            </a:r>
            <a:r>
              <a:rPr lang="en-US" altLang="zh-CN" sz="1600" dirty="0"/>
              <a:t>Experiments: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600" dirty="0">
                <a:effectLst/>
              </a:rPr>
              <a:t>	</a:t>
            </a:r>
            <a:r>
              <a:rPr lang="zh-CN" altLang="en-US" sz="1600" dirty="0">
                <a:effectLst/>
              </a:rPr>
              <a:t>→ </a:t>
            </a:r>
            <a:r>
              <a:rPr lang="en-US" altLang="zh-CN" sz="1600" dirty="0"/>
              <a:t>O</a:t>
            </a:r>
            <a:r>
              <a:rPr lang="en-US" sz="1600" dirty="0">
                <a:effectLst/>
              </a:rPr>
              <a:t>ne database as the training set, and the other databases as testing set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600" dirty="0"/>
              <a:t>	</a:t>
            </a:r>
            <a:r>
              <a:rPr lang="zh-CN" altLang="en-US" sz="1600" dirty="0"/>
              <a:t>→ </a:t>
            </a:r>
            <a:r>
              <a:rPr lang="en-US" altLang="zh-CN" sz="1600" dirty="0"/>
              <a:t>Report the last epoch’s performance</a:t>
            </a:r>
            <a:endParaRPr lang="en-US" sz="1600" dirty="0"/>
          </a:p>
        </p:txBody>
      </p:sp>
      <p:pic>
        <p:nvPicPr>
          <p:cNvPr id="766" name="Picture 10" descr="https://www.cityu.edu.hk/cpro/sites/g/files/asqsls1931/files/cityu_vertical_logo_rgb.jpg">
            <a:extLst>
              <a:ext uri="{FF2B5EF4-FFF2-40B4-BE49-F238E27FC236}">
                <a16:creationId xmlns:a16="http://schemas.microsoft.com/office/drawing/2014/main" id="{52FB37E7-8C57-F1EB-DF98-10D425FB1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94" y="0"/>
            <a:ext cx="206690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7" name="Picture 766">
            <a:extLst>
              <a:ext uri="{FF2B5EF4-FFF2-40B4-BE49-F238E27FC236}">
                <a16:creationId xmlns:a16="http://schemas.microsoft.com/office/drawing/2014/main" id="{4DD0D251-FF02-5AF6-52A2-A5BAE73B6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91" y="1527184"/>
            <a:ext cx="5090886" cy="243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9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3B3146-315A-28B7-FD7F-7D72A7B97F14}"/>
              </a:ext>
            </a:extLst>
          </p:cNvPr>
          <p:cNvSpPr txBox="1">
            <a:spLocks/>
          </p:cNvSpPr>
          <p:nvPr/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dirty="0"/>
              <a:t>Experimental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844C-DA37-80C8-25EB-11126E2E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03" y="2167768"/>
            <a:ext cx="5290713" cy="334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F9B91-D05E-EFB3-28CA-29FADDD7A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69320"/>
            <a:ext cx="5828261" cy="29432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C5766-722A-497A-50DE-5B11F72E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63924EA-E14E-4580-897A-7B522CCB428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Picture 10" descr="https://www.cityu.edu.hk/cpro/sites/g/files/asqsls1931/files/cityu_vertical_logo_rgb.jpg">
            <a:extLst>
              <a:ext uri="{FF2B5EF4-FFF2-40B4-BE49-F238E27FC236}">
                <a16:creationId xmlns:a16="http://schemas.microsoft.com/office/drawing/2014/main" id="{00DF7DF0-C1D3-DCA1-6857-40B8E9BFB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94" y="0"/>
            <a:ext cx="206690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82118E-ED51-3D14-4761-736856F1A35C}"/>
              </a:ext>
            </a:extLst>
          </p:cNvPr>
          <p:cNvSpPr txBox="1"/>
          <p:nvPr/>
        </p:nvSpPr>
        <p:spPr>
          <a:xfrm>
            <a:off x="433982" y="5571152"/>
            <a:ext cx="8910043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cs typeface="Times New Roman" panose="02020603050405020304" pitchFamily="18" charset="0"/>
              </a:rPr>
              <a:t>Competitive performances compared with those </a:t>
            </a:r>
            <a:r>
              <a:rPr lang="en-US" altLang="zh-CN" dirty="0">
                <a:cs typeface="Times New Roman" panose="02020603050405020304" pitchFamily="18" charset="0"/>
              </a:rPr>
              <a:t>80%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train and 20%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test methods.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Superior cross-database performances.</a:t>
            </a:r>
          </a:p>
        </p:txBody>
      </p:sp>
    </p:spTree>
    <p:extLst>
      <p:ext uri="{BB962C8B-B14F-4D97-AF65-F5344CB8AC3E}">
        <p14:creationId xmlns:p14="http://schemas.microsoft.com/office/powerpoint/2010/main" val="1418601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29448</TotalTime>
  <Words>1122</Words>
  <Application>Microsoft Macintosh PowerPoint</Application>
  <PresentationFormat>Widescreen</PresentationFormat>
  <Paragraphs>180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</vt:lpstr>
      <vt:lpstr>Cambria Math</vt:lpstr>
      <vt:lpstr>Times New Roman</vt:lpstr>
      <vt:lpstr>Office Theme</vt:lpstr>
      <vt:lpstr>No-reference Image Quality Assessment via  Non-local Dependency Modeling</vt:lpstr>
      <vt:lpstr>PowerPoint Presentation</vt:lpstr>
      <vt:lpstr>PowerPoint Presentation</vt:lpstr>
      <vt:lpstr>Challenges</vt:lpstr>
      <vt:lpstr>PowerPoint Presentation</vt:lpstr>
      <vt:lpstr>PowerPoint Presentation</vt:lpstr>
      <vt:lpstr>SLIC Superpixel Segmentation</vt:lpstr>
      <vt:lpstr>PowerPoint Presentation</vt:lpstr>
      <vt:lpstr>PowerPoint Presentation</vt:lpstr>
      <vt:lpstr>THANK YOU!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Cross-domain Cross-modal Food Transfer</dc:title>
  <dc:creator>ZHU Bin</dc:creator>
  <cp:lastModifiedBy>JiaBruce</cp:lastModifiedBy>
  <cp:revision>577</cp:revision>
  <dcterms:created xsi:type="dcterms:W3CDTF">2020-09-02T12:39:32Z</dcterms:created>
  <dcterms:modified xsi:type="dcterms:W3CDTF">2022-09-29T09:06:45Z</dcterms:modified>
</cp:coreProperties>
</file>